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43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2" y="65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6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4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5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2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8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6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6115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3072-564B-49F1-B332-8B8ABFF53350}" type="datetimeFigureOut">
              <a:rPr lang="ko-KR" altLang="en-US" smtClean="0"/>
              <a:t>2019. 10. 29.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9D6A-07D2-4A4D-B56E-404297853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9.png"  /><Relationship Id="rId4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1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hyperlink" Target="FlowChart_v2.0_191029.pdf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5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1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89EF1-7E74-45A2-B013-EC85F556F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WEBMASTER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5D5B9-F725-4402-BC7F-1FA3BAAEB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COMA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029480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관리자 페이지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모듈 페이지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모듈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grpSp>
        <p:nvGrpSpPr>
          <p:cNvPr id="183" name=""/>
          <p:cNvGrpSpPr/>
          <p:nvPr/>
        </p:nvGrpSpPr>
        <p:grpSpPr>
          <a:xfrm rot="0">
            <a:off x="0" y="1662844"/>
            <a:ext cx="9906000" cy="4964449"/>
            <a:chOff x="0" y="1815245"/>
            <a:chExt cx="7642316" cy="3478550"/>
          </a:xfrm>
        </p:grpSpPr>
        <p:pic>
          <p:nvPicPr>
            <p:cNvPr id="113" name=""/>
            <p:cNvPicPr>
              <a:picLocks noChangeAspect="1"/>
            </p:cNvPicPr>
            <p:nvPr/>
          </p:nvPicPr>
          <p:blipFill rotWithShape="1">
            <a:blip r:embed="rId2"/>
            <a:srcRect l="6950" t="11050" r="1480" b="14860"/>
            <a:stretch>
              <a:fillRect/>
            </a:stretch>
          </p:blipFill>
          <p:spPr>
            <a:xfrm>
              <a:off x="0" y="1815245"/>
              <a:ext cx="7642316" cy="3478550"/>
            </a:xfrm>
            <a:prstGeom prst="rect">
              <a:avLst/>
            </a:prstGeom>
          </p:spPr>
        </p:pic>
        <p:sp>
          <p:nvSpPr>
            <p:cNvPr id="114" name=""/>
            <p:cNvSpPr/>
            <p:nvPr/>
          </p:nvSpPr>
          <p:spPr>
            <a:xfrm>
              <a:off x="5367012" y="2152780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967653" y="2718327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6" name=""/>
            <p:cNvSpPr/>
            <p:nvPr/>
          </p:nvSpPr>
          <p:spPr>
            <a:xfrm>
              <a:off x="6105200" y="2468295"/>
              <a:ext cx="260855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7" name=""/>
            <p:cNvSpPr/>
            <p:nvPr/>
          </p:nvSpPr>
          <p:spPr>
            <a:xfrm>
              <a:off x="6218309" y="4301858"/>
              <a:ext cx="445401" cy="1704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2" name=""/>
            <p:cNvSpPr/>
            <p:nvPr/>
          </p:nvSpPr>
          <p:spPr>
            <a:xfrm>
              <a:off x="5353915" y="2366298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3" name=""/>
            <p:cNvSpPr/>
            <p:nvPr/>
          </p:nvSpPr>
          <p:spPr>
            <a:xfrm>
              <a:off x="3258415" y="242344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4" name=""/>
            <p:cNvSpPr/>
            <p:nvPr/>
          </p:nvSpPr>
          <p:spPr>
            <a:xfrm>
              <a:off x="3677515" y="3410238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5" name=""/>
            <p:cNvSpPr/>
            <p:nvPr/>
          </p:nvSpPr>
          <p:spPr>
            <a:xfrm>
              <a:off x="5468216" y="26609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6" name=""/>
            <p:cNvSpPr/>
            <p:nvPr/>
          </p:nvSpPr>
          <p:spPr>
            <a:xfrm>
              <a:off x="5626965" y="349278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7" name=""/>
            <p:cNvSpPr/>
            <p:nvPr/>
          </p:nvSpPr>
          <p:spPr>
            <a:xfrm>
              <a:off x="5798415" y="31943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8" name=""/>
            <p:cNvSpPr/>
            <p:nvPr/>
          </p:nvSpPr>
          <p:spPr>
            <a:xfrm>
              <a:off x="1772516" y="2419639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9" name=""/>
            <p:cNvSpPr/>
            <p:nvPr/>
          </p:nvSpPr>
          <p:spPr>
            <a:xfrm>
              <a:off x="2413866" y="340071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0" name=""/>
            <p:cNvSpPr/>
            <p:nvPr/>
          </p:nvSpPr>
          <p:spPr>
            <a:xfrm>
              <a:off x="1404216" y="45373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1" name=""/>
            <p:cNvSpPr/>
            <p:nvPr/>
          </p:nvSpPr>
          <p:spPr>
            <a:xfrm>
              <a:off x="2947266" y="454371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2" name=""/>
            <p:cNvSpPr/>
            <p:nvPr/>
          </p:nvSpPr>
          <p:spPr>
            <a:xfrm>
              <a:off x="6192116" y="45119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6223866" y="4651663"/>
              <a:ext cx="510886" cy="94672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1931662" y="3400425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5" name=""/>
            <p:cNvSpPr/>
            <p:nvPr/>
          </p:nvSpPr>
          <p:spPr>
            <a:xfrm>
              <a:off x="5798812" y="3019426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5678161" y="3322023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7" name=""/>
            <p:cNvSpPr/>
            <p:nvPr/>
          </p:nvSpPr>
          <p:spPr>
            <a:xfrm>
              <a:off x="7297412" y="3772874"/>
              <a:ext cx="305304" cy="106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9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관리자 페이지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코스 페이지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코스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2"/>
          <a:srcRect l="9890" t="27840" r="4880" b="31620"/>
          <a:stretch>
            <a:fillRect/>
          </a:stretch>
        </p:blipFill>
        <p:spPr>
          <a:xfrm>
            <a:off x="0" y="2513518"/>
            <a:ext cx="9906000" cy="2650113"/>
          </a:xfrm>
          <a:prstGeom prst="rect">
            <a:avLst/>
          </a:prstGeom>
        </p:spPr>
      </p:pic>
      <p:sp>
        <p:nvSpPr>
          <p:cNvPr id="140" name=""/>
          <p:cNvSpPr/>
          <p:nvPr/>
        </p:nvSpPr>
        <p:spPr>
          <a:xfrm>
            <a:off x="2148416" y="3847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1" name=""/>
          <p:cNvSpPr/>
          <p:nvPr/>
        </p:nvSpPr>
        <p:spPr>
          <a:xfrm>
            <a:off x="2338916" y="324908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2" name=""/>
          <p:cNvSpPr/>
          <p:nvPr/>
        </p:nvSpPr>
        <p:spPr>
          <a:xfrm>
            <a:off x="1285874" y="324908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3" name=""/>
          <p:cNvSpPr/>
          <p:nvPr/>
        </p:nvSpPr>
        <p:spPr>
          <a:xfrm>
            <a:off x="2137833" y="4106333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4" name=""/>
          <p:cNvSpPr/>
          <p:nvPr/>
        </p:nvSpPr>
        <p:spPr>
          <a:xfrm>
            <a:off x="2132541" y="3979333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5" name=""/>
          <p:cNvSpPr/>
          <p:nvPr/>
        </p:nvSpPr>
        <p:spPr>
          <a:xfrm>
            <a:off x="6641041" y="470429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6" name=""/>
          <p:cNvSpPr/>
          <p:nvPr/>
        </p:nvSpPr>
        <p:spPr>
          <a:xfrm>
            <a:off x="8556624" y="4863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7" name=""/>
          <p:cNvSpPr/>
          <p:nvPr/>
        </p:nvSpPr>
        <p:spPr>
          <a:xfrm>
            <a:off x="9503833" y="4736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8" name=""/>
          <p:cNvSpPr/>
          <p:nvPr/>
        </p:nvSpPr>
        <p:spPr>
          <a:xfrm>
            <a:off x="8546041" y="460904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9" name=""/>
          <p:cNvSpPr/>
          <p:nvPr/>
        </p:nvSpPr>
        <p:spPr>
          <a:xfrm>
            <a:off x="771524" y="3281892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0" name=""/>
          <p:cNvSpPr/>
          <p:nvPr/>
        </p:nvSpPr>
        <p:spPr>
          <a:xfrm>
            <a:off x="8032749" y="4614334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1" name=""/>
          <p:cNvSpPr/>
          <p:nvPr/>
        </p:nvSpPr>
        <p:spPr>
          <a:xfrm>
            <a:off x="5203295" y="3285066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2" name=""/>
          <p:cNvSpPr/>
          <p:nvPr/>
        </p:nvSpPr>
        <p:spPr>
          <a:xfrm>
            <a:off x="4239365" y="3147907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3" name=""/>
          <p:cNvSpPr/>
          <p:nvPr/>
        </p:nvSpPr>
        <p:spPr>
          <a:xfrm>
            <a:off x="4273655" y="3409950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4" name=""/>
          <p:cNvSpPr/>
          <p:nvPr/>
        </p:nvSpPr>
        <p:spPr>
          <a:xfrm>
            <a:off x="2128262" y="4235451"/>
            <a:ext cx="402166" cy="105833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5" name=""/>
          <p:cNvSpPr/>
          <p:nvPr/>
        </p:nvSpPr>
        <p:spPr>
          <a:xfrm>
            <a:off x="1225995" y="4958570"/>
            <a:ext cx="402166" cy="10583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6" name=""/>
          <p:cNvSpPr/>
          <p:nvPr/>
        </p:nvSpPr>
        <p:spPr>
          <a:xfrm>
            <a:off x="1802509" y="3584965"/>
            <a:ext cx="402166" cy="10583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컨텐츠  팝업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내 컨텐츠 팝업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151" name=""/>
          <p:cNvPicPr>
            <a:picLocks noChangeAspect="1"/>
          </p:cNvPicPr>
          <p:nvPr/>
        </p:nvPicPr>
        <p:blipFill rotWithShape="1">
          <a:blip r:embed="rId2"/>
          <a:srcRect l="11780" t="28350" r="6650" b="32190"/>
          <a:stretch>
            <a:fillRect/>
          </a:stretch>
        </p:blipFill>
        <p:spPr>
          <a:xfrm>
            <a:off x="0" y="3000376"/>
            <a:ext cx="9906000" cy="2695442"/>
          </a:xfrm>
          <a:prstGeom prst="rect">
            <a:avLst/>
          </a:prstGeom>
        </p:spPr>
      </p:pic>
      <p:sp>
        <p:nvSpPr>
          <p:cNvPr id="152" name=""/>
          <p:cNvSpPr/>
          <p:nvPr/>
        </p:nvSpPr>
        <p:spPr>
          <a:xfrm>
            <a:off x="4333876" y="3143250"/>
            <a:ext cx="1254124" cy="198437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3" name=""/>
          <p:cNvSpPr/>
          <p:nvPr/>
        </p:nvSpPr>
        <p:spPr>
          <a:xfrm>
            <a:off x="4310063" y="3603625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4" name=""/>
          <p:cNvSpPr/>
          <p:nvPr/>
        </p:nvSpPr>
        <p:spPr>
          <a:xfrm>
            <a:off x="4325937" y="4508500"/>
            <a:ext cx="1254124" cy="198437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5" name=""/>
          <p:cNvSpPr/>
          <p:nvPr/>
        </p:nvSpPr>
        <p:spPr>
          <a:xfrm>
            <a:off x="4290218" y="4968875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6" name=""/>
          <p:cNvSpPr/>
          <p:nvPr/>
        </p:nvSpPr>
        <p:spPr>
          <a:xfrm>
            <a:off x="4290218" y="5421312"/>
            <a:ext cx="1325562" cy="174624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11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참여 활동  팝업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4775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참여 활동 팝업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28587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157" name=""/>
          <p:cNvPicPr>
            <a:picLocks noChangeAspect="1"/>
          </p:cNvPicPr>
          <p:nvPr/>
        </p:nvPicPr>
        <p:blipFill rotWithShape="1">
          <a:blip r:embed="rId2"/>
          <a:srcRect l="18270" t="67240" r="4090" b="13390"/>
          <a:stretch>
            <a:fillRect/>
          </a:stretch>
        </p:blipFill>
        <p:spPr>
          <a:xfrm>
            <a:off x="0" y="3429000"/>
            <a:ext cx="9906000" cy="1390314"/>
          </a:xfrm>
          <a:prstGeom prst="rect">
            <a:avLst/>
          </a:prstGeom>
        </p:spPr>
      </p:pic>
      <p:sp>
        <p:nvSpPr>
          <p:cNvPr id="158" name=""/>
          <p:cNvSpPr/>
          <p:nvPr/>
        </p:nvSpPr>
        <p:spPr>
          <a:xfrm>
            <a:off x="3357562" y="3563937"/>
            <a:ext cx="2111374" cy="222249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1" name=""/>
          <p:cNvSpPr/>
          <p:nvPr/>
        </p:nvSpPr>
        <p:spPr>
          <a:xfrm>
            <a:off x="3087687" y="4063999"/>
            <a:ext cx="1627186" cy="222249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240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12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검색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블로그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더보기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40017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검색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블로그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더보기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63830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162" name=""/>
          <p:cNvPicPr>
            <a:picLocks noChangeAspect="1"/>
          </p:cNvPicPr>
          <p:nvPr/>
        </p:nvPicPr>
        <p:blipFill rotWithShape="1">
          <a:blip r:embed="rId2"/>
          <a:srcRect l="13620" t="23220" r="28690" b="43730"/>
          <a:stretch>
            <a:fillRect/>
          </a:stretch>
        </p:blipFill>
        <p:spPr>
          <a:xfrm>
            <a:off x="0" y="2700337"/>
            <a:ext cx="9906000" cy="3191931"/>
          </a:xfrm>
          <a:prstGeom prst="rect">
            <a:avLst/>
          </a:prstGeom>
        </p:spPr>
      </p:pic>
      <p:sp>
        <p:nvSpPr>
          <p:cNvPr id="163" name=""/>
          <p:cNvSpPr/>
          <p:nvPr/>
        </p:nvSpPr>
        <p:spPr>
          <a:xfrm>
            <a:off x="9043987" y="4349749"/>
            <a:ext cx="650876" cy="206375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4" name=""/>
          <p:cNvSpPr/>
          <p:nvPr/>
        </p:nvSpPr>
        <p:spPr>
          <a:xfrm>
            <a:off x="4146549" y="3222625"/>
            <a:ext cx="650876" cy="206375"/>
          </a:xfrm>
          <a:prstGeom prst="flowChartProcess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5" name=""/>
          <p:cNvSpPr/>
          <p:nvPr/>
        </p:nvSpPr>
        <p:spPr>
          <a:xfrm>
            <a:off x="9075737" y="4762499"/>
            <a:ext cx="650876" cy="206375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6" name=""/>
          <p:cNvSpPr/>
          <p:nvPr/>
        </p:nvSpPr>
        <p:spPr>
          <a:xfrm>
            <a:off x="4083049" y="2849561"/>
            <a:ext cx="650876" cy="206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7" name=""/>
          <p:cNvSpPr/>
          <p:nvPr/>
        </p:nvSpPr>
        <p:spPr>
          <a:xfrm>
            <a:off x="4130674" y="3587749"/>
            <a:ext cx="650876" cy="206375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8" name=""/>
          <p:cNvSpPr/>
          <p:nvPr/>
        </p:nvSpPr>
        <p:spPr>
          <a:xfrm>
            <a:off x="9004300" y="5135561"/>
            <a:ext cx="650876" cy="206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6097" y="2977812"/>
            <a:ext cx="3773805" cy="90648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메인 페이지</a:t>
            </a:r>
            <a:endParaRPr xmlns:mc="http://schemas.openxmlformats.org/markup-compatibility/2006" xmlns:hp="http://schemas.haansoft.com/office/presentation/8.0" kumimoji="1" lang="ko-KR" altLang="en-US" sz="5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7458075" y="1014887"/>
          <a:ext cx="2369213" cy="554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/>
              </a:tblGrid>
              <a:tr h="26879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HY견고딕"/>
                          <a:ea typeface="HY견고딕"/>
                        </a:rPr>
                        <a:t>메인 페이지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51493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</a:t>
                      </a:r>
                      <a:r>
                        <a:rPr lang="ko-KR" altLang="en-US" sz="1100"/>
                        <a:t> 검색 창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r>
                        <a:rPr lang="en-US" altLang="ko-KR" sz="1100"/>
                        <a:t>–</a:t>
                      </a:r>
                      <a:r>
                        <a:rPr lang="ko-KR" altLang="en-US" sz="1100"/>
                        <a:t> 모듈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코스 둘 다 검색 가능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r>
                        <a:rPr lang="en-US" altLang="ko-KR" sz="1100"/>
                        <a:t>2.</a:t>
                      </a:r>
                      <a:r>
                        <a:rPr lang="ko-KR" altLang="en-US" sz="1100"/>
                        <a:t> 코스 미리 보기</a:t>
                      </a:r>
                      <a:endParaRPr lang="ko-KR" altLang="en-US" sz="1100"/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r>
                        <a:rPr lang="ko-KR" altLang="en-US" sz="1100"/>
                        <a:t>코스 이름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닉네임 표시</a:t>
                      </a:r>
                      <a:endParaRPr lang="ko-KR" altLang="en-US" sz="1100"/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r>
                        <a:rPr lang="ko-KR" altLang="en-US" sz="1100"/>
                        <a:t>코스 이름을 클릭하면 코스 메인 페이지로 넘어감</a:t>
                      </a:r>
                      <a:endParaRPr lang="ko-KR" altLang="en-US" sz="1100"/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endParaRPr lang="en-US" altLang="ko-KR" sz="11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endParaRPr kumimoji="0" lang="ko-KR" altLang="en-US" sz="11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클릭할 경우</a:t>
                      </a:r>
                      <a:r>
                        <a:rPr kumimoji="0" lang="en-US" altLang="ko-KR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 페이지로 넘어감 </a:t>
                      </a:r>
                      <a:endParaRPr kumimoji="0" lang="en-US" altLang="ko-KR" sz="11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</a:tr>
            </a:tbl>
          </a:graphicData>
        </a:graphic>
      </p:graphicFrame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851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876675"/>
                <a:gridCol w="1557495"/>
              </a:tblGrid>
              <a:tr h="273008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백유하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</a:tr>
              <a:tr h="273008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13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273008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와이어프레임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페이지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390" r="7400" b="3580"/>
          <a:stretch>
            <a:fillRect/>
          </a:stretch>
        </p:blipFill>
        <p:spPr>
          <a:xfrm>
            <a:off x="78712" y="1120333"/>
            <a:ext cx="7259637" cy="56572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34322" y="2788171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4321" y="3552669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63259" y="1014887"/>
            <a:ext cx="344773" cy="3447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/>
              <a:t>3</a:t>
            </a:r>
            <a:endParaRPr kumimoji="1"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5379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로그인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6BAA5F-C96C-B64A-A991-29DA41964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2" y="1014887"/>
            <a:ext cx="7264838" cy="4540524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8436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아이디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입력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회원가입 링크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각각 페이지로 넘어감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539031" y="2685327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2D08D3B-ED11-2E42-B0CB-D4F53C83CD58}"/>
              </a:ext>
            </a:extLst>
          </p:cNvPr>
          <p:cNvSpPr/>
          <p:nvPr/>
        </p:nvSpPr>
        <p:spPr>
          <a:xfrm>
            <a:off x="3129339" y="344357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3FABE4E-1E3C-6848-A227-73CDB6F62042}"/>
              </a:ext>
            </a:extLst>
          </p:cNvPr>
          <p:cNvSpPr/>
          <p:nvPr/>
        </p:nvSpPr>
        <p:spPr>
          <a:xfrm>
            <a:off x="2956952" y="3900097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15998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비밀번호 찾기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9069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찾기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이메일 주소 입력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회원가입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ABA2E-3E7B-0E42-8BDF-485AD547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" y="1014887"/>
            <a:ext cx="7244787" cy="4527992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CC8BB7B-303A-6344-92CB-742BD2310FE0}"/>
              </a:ext>
            </a:extLst>
          </p:cNvPr>
          <p:cNvSpPr/>
          <p:nvPr/>
        </p:nvSpPr>
        <p:spPr>
          <a:xfrm>
            <a:off x="2575684" y="2651205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2420D16-C9FB-9642-8A6A-95EDCC1689A3}"/>
              </a:ext>
            </a:extLst>
          </p:cNvPr>
          <p:cNvSpPr/>
          <p:nvPr/>
        </p:nvSpPr>
        <p:spPr>
          <a:xfrm>
            <a:off x="3059889" y="3188926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8CCFBA8-41A0-904C-BB98-EA8C7202357C}"/>
              </a:ext>
            </a:extLst>
          </p:cNvPr>
          <p:cNvSpPr/>
          <p:nvPr/>
        </p:nvSpPr>
        <p:spPr>
          <a:xfrm>
            <a:off x="3072700" y="358758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6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11165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찾기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비밀번호 </a:t>
                      </a:r>
                      <a:r>
                        <a:rPr lang="ko-KR" altLang="en-US" sz="1100" dirty="0" err="1"/>
                        <a:t>리셋완료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25165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리셋완료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1.</a:t>
                      </a:r>
                      <a:r>
                        <a:rPr lang="ko-KR" altLang="en-US" sz="1100" dirty="0"/>
                        <a:t> 요청 완료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</a:t>
                      </a:r>
                      <a:r>
                        <a:rPr lang="ko-KR" altLang="en-US" sz="1100" dirty="0"/>
                        <a:t> 홈으로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로그인</a:t>
                      </a:r>
                      <a:endParaRPr lang="en-US" altLang="ko-KR" sz="1100" dirty="0"/>
                    </a:p>
                    <a:p>
                      <a:pPr latinLnBrk="1"/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F29F1-595F-8A4E-96C0-571625B5C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" y="1016281"/>
            <a:ext cx="7207749" cy="4504843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282CB2C-F559-AC49-A842-42BDC8CB6AF5}"/>
              </a:ext>
            </a:extLst>
          </p:cNvPr>
          <p:cNvSpPr/>
          <p:nvPr/>
        </p:nvSpPr>
        <p:spPr>
          <a:xfrm>
            <a:off x="2182143" y="2373411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493960-78AC-7246-86BF-284677B52FD2}"/>
              </a:ext>
            </a:extLst>
          </p:cNvPr>
          <p:cNvSpPr/>
          <p:nvPr/>
        </p:nvSpPr>
        <p:spPr>
          <a:xfrm>
            <a:off x="2589180" y="3097160"/>
            <a:ext cx="822613" cy="1179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91FB0F-AD3F-4B46-8F54-A03EBCBD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9" b="84305"/>
          <a:stretch/>
        </p:blipFill>
        <p:spPr>
          <a:xfrm>
            <a:off x="125069" y="1029640"/>
            <a:ext cx="1625076" cy="710674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2912D17-3B36-374D-B216-DF34601A1A46}"/>
              </a:ext>
            </a:extLst>
          </p:cNvPr>
          <p:cNvSpPr/>
          <p:nvPr/>
        </p:nvSpPr>
        <p:spPr>
          <a:xfrm>
            <a:off x="3030393" y="340523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6420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1868" y="339213"/>
            <a:ext cx="2496471" cy="413019"/>
          </a:xfrm>
          <a:prstGeom prst="rect">
            <a:avLst/>
          </a:prstGeom>
        </p:spPr>
        <p:txBody>
          <a:bodyPr vert="horz" lIns="112542" tIns="56271" rIns="112542" bIns="56271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215" b="1">
                <a:latin typeface="+mj-ea"/>
                <a:cs typeface="MV Boli"/>
              </a:rPr>
              <a:t>Revision History</a:t>
            </a:r>
            <a:endParaRPr lang="en-US" altLang="ko-KR" sz="2215" b="1">
              <a:latin typeface="+mj-ea"/>
              <a:cs typeface="MV Boli"/>
            </a:endParaRPr>
          </a:p>
        </p:txBody>
      </p:sp>
      <p:graphicFrame>
        <p:nvGraphicFramePr>
          <p:cNvPr id="5" name="Group 98"/>
          <p:cNvGraphicFramePr>
            <a:graphicFrameLocks noGrp="1"/>
          </p:cNvGraphicFramePr>
          <p:nvPr/>
        </p:nvGraphicFramePr>
        <p:xfrm>
          <a:off x="301868" y="879728"/>
          <a:ext cx="9302263" cy="5639059"/>
        </p:xfrm>
        <a:graphic>
          <a:graphicData uri="http://schemas.openxmlformats.org/drawingml/2006/table">
            <a:tbl>
              <a:tblGrid>
                <a:gridCol w="915124"/>
                <a:gridCol w="1498962"/>
                <a:gridCol w="4062084"/>
                <a:gridCol w="1330649"/>
                <a:gridCol w="1495444"/>
              </a:tblGrid>
              <a:tr h="389241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Version</a:t>
                      </a:r>
                      <a:endParaRPr kumimoji="1" lang="en-US" altLang="ko-KR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Date</a:t>
                      </a:r>
                      <a:endParaRPr kumimoji="1" lang="en-US" altLang="ko-KR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중요사항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작성자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6829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19.10.28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최초 작성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김나현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317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2.0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19.10.29</a:t>
                      </a: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흐름도</a:t>
                      </a: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흐름도 뷰 작성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김나현</a:t>
                      </a:r>
                      <a:r>
                        <a:rPr kumimoji="1" lang="en-US" altLang="ko-KR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백유하</a:t>
                      </a: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900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829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829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317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829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829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364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994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412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232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137"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Char char="•"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102249" tIns="57600" rIns="102249" bIns="5760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11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2249" marR="102249" marT="57600" marB="57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66730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회원가입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92982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닉네임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이메일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가입하기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5D0E84-4794-3D44-B868-4D7AD1FD8A0D}"/>
              </a:ext>
            </a:extLst>
          </p:cNvPr>
          <p:cNvSpPr/>
          <p:nvPr/>
        </p:nvSpPr>
        <p:spPr>
          <a:xfrm>
            <a:off x="2423284" y="2290460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0B753-3232-0B47-8710-AFC142F8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" y="1022092"/>
            <a:ext cx="7244213" cy="4527633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674214E-416B-D748-8475-811A3AC16C86}"/>
              </a:ext>
            </a:extLst>
          </p:cNvPr>
          <p:cNvSpPr/>
          <p:nvPr/>
        </p:nvSpPr>
        <p:spPr>
          <a:xfrm>
            <a:off x="2486944" y="2638882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1280C9-3833-C643-91EB-1F518691C17E}"/>
              </a:ext>
            </a:extLst>
          </p:cNvPr>
          <p:cNvSpPr/>
          <p:nvPr/>
        </p:nvSpPr>
        <p:spPr>
          <a:xfrm>
            <a:off x="3109051" y="4329466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A926AD-6FCA-3A49-8D87-5D55B6B26D15}"/>
              </a:ext>
            </a:extLst>
          </p:cNvPr>
          <p:cNvSpPr/>
          <p:nvPr/>
        </p:nvSpPr>
        <p:spPr>
          <a:xfrm>
            <a:off x="2964548" y="4737954"/>
            <a:ext cx="344773" cy="3447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1902BE-104B-124A-B841-5C10BCD49468}"/>
              </a:ext>
            </a:extLst>
          </p:cNvPr>
          <p:cNvGrpSpPr/>
          <p:nvPr/>
        </p:nvGrpSpPr>
        <p:grpSpPr>
          <a:xfrm>
            <a:off x="5674733" y="3776793"/>
            <a:ext cx="1554890" cy="1450119"/>
            <a:chOff x="1120836" y="4686087"/>
            <a:chExt cx="1554890" cy="14501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8481FB-663F-7E43-8607-96F74F52EB01}"/>
                </a:ext>
              </a:extLst>
            </p:cNvPr>
            <p:cNvGrpSpPr/>
            <p:nvPr/>
          </p:nvGrpSpPr>
          <p:grpSpPr>
            <a:xfrm>
              <a:off x="1120836" y="4714916"/>
              <a:ext cx="1356489" cy="1421290"/>
              <a:chOff x="1120836" y="4714916"/>
              <a:chExt cx="1356489" cy="142129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C01AE77-D7B9-DF49-831C-7FFEFFEAE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-1" b="59903"/>
              <a:stretch/>
            </p:blipFill>
            <p:spPr>
              <a:xfrm>
                <a:off x="1122461" y="4714916"/>
                <a:ext cx="1354864" cy="74056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6302528-5CA2-EA48-B65F-F13ED7968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6" t="23484" r="43076" b="45202"/>
              <a:stretch/>
            </p:blipFill>
            <p:spPr>
              <a:xfrm>
                <a:off x="1831475" y="4727969"/>
                <a:ext cx="578776" cy="2736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3B43F0E-5484-554F-B02E-1A3263425B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40151" b="46120"/>
              <a:stretch/>
            </p:blipFill>
            <p:spPr>
              <a:xfrm>
                <a:off x="1120836" y="5201920"/>
                <a:ext cx="1354864" cy="253559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E04E418A-0061-BC45-A5F7-4A09B0DE6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62991"/>
              <a:stretch/>
            </p:blipFill>
            <p:spPr>
              <a:xfrm>
                <a:off x="1120836" y="5452690"/>
                <a:ext cx="1354864" cy="683516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A1469C-2EB0-6D4A-8E42-4FDE65E0C097}"/>
                </a:ext>
              </a:extLst>
            </p:cNvPr>
            <p:cNvSpPr txBox="1"/>
            <p:nvPr/>
          </p:nvSpPr>
          <p:spPr>
            <a:xfrm>
              <a:off x="1856575" y="4686087"/>
              <a:ext cx="819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bg1"/>
                  </a:solidFill>
                </a:rPr>
                <a:t>닉네임</a:t>
              </a:r>
              <a:r>
                <a:rPr kumimoji="1"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13028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8435" y="2563475"/>
            <a:ext cx="4459605" cy="1731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Y</a:t>
            </a:r>
            <a:endParaRPr kumimoji="1" lang="en-US" altLang="ko-KR" sz="5400"/>
          </a:p>
          <a:p>
            <a:pPr algn="ctr">
              <a:defRPr/>
            </a:pPr>
            <a:r>
              <a:rPr kumimoji="1" lang="ko-KR" altLang="en-US" sz="5400"/>
              <a:t>관리자 페이지</a:t>
            </a:r>
            <a:endParaRPr kumimoji="1" lang="ko-KR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41844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전체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6217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전체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수정 페이지로 들어감</a:t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 추가 페이지로 들어감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비공개 체크박스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모듈 목록 앞의 체크박스로  모듈들을 선택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1957204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09C19D-336A-0342-981D-027BE4FFE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2" b="17405"/>
          <a:stretch/>
        </p:blipFill>
        <p:spPr>
          <a:xfrm>
            <a:off x="114570" y="1017061"/>
            <a:ext cx="7211191" cy="4281388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2A2A4F8-504F-4149-AF00-EB899269BFF5}"/>
              </a:ext>
            </a:extLst>
          </p:cNvPr>
          <p:cNvSpPr/>
          <p:nvPr/>
        </p:nvSpPr>
        <p:spPr>
          <a:xfrm>
            <a:off x="1676460" y="292663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713F82-A724-6D4D-AA99-A49503764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1914480" y="1725710"/>
            <a:ext cx="5352167" cy="486137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EB42853-B48D-C94B-B789-B885D2B233C5}"/>
              </a:ext>
            </a:extLst>
          </p:cNvPr>
          <p:cNvSpPr/>
          <p:nvPr/>
        </p:nvSpPr>
        <p:spPr>
          <a:xfrm>
            <a:off x="915041" y="184709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5831839" y="1031871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14570" y="1041552"/>
            <a:ext cx="1091451" cy="34835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7E1C8C-5451-FC4E-B930-36FB580BF51F}"/>
              </a:ext>
            </a:extLst>
          </p:cNvPr>
          <p:cNvGrpSpPr/>
          <p:nvPr/>
        </p:nvGrpSpPr>
        <p:grpSpPr>
          <a:xfrm>
            <a:off x="753446" y="3942503"/>
            <a:ext cx="1554890" cy="1450119"/>
            <a:chOff x="1120836" y="4686087"/>
            <a:chExt cx="1554890" cy="145011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D41F95-316D-D64F-BD38-032D37B1D8ED}"/>
                </a:ext>
              </a:extLst>
            </p:cNvPr>
            <p:cNvGrpSpPr/>
            <p:nvPr/>
          </p:nvGrpSpPr>
          <p:grpSpPr>
            <a:xfrm>
              <a:off x="1120836" y="4714916"/>
              <a:ext cx="1356489" cy="1421290"/>
              <a:chOff x="1120836" y="4714916"/>
              <a:chExt cx="1356489" cy="142129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908D873-C476-0442-837B-3B695D9E3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-1" b="59903"/>
              <a:stretch/>
            </p:blipFill>
            <p:spPr>
              <a:xfrm>
                <a:off x="1122461" y="4714916"/>
                <a:ext cx="1354864" cy="74056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4DF6AD9-2FF1-C24B-8241-670628D4D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6" t="23484" r="43076" b="45202"/>
              <a:stretch/>
            </p:blipFill>
            <p:spPr>
              <a:xfrm>
                <a:off x="1831475" y="4727969"/>
                <a:ext cx="578776" cy="2736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9FBDE96-1D2F-FA43-928D-310B35556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40151" b="46120"/>
              <a:stretch/>
            </p:blipFill>
            <p:spPr>
              <a:xfrm>
                <a:off x="1120836" y="5201920"/>
                <a:ext cx="1354864" cy="25355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7763E9B-7793-0A47-B559-AFAC89D21D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2" t="62991"/>
              <a:stretch/>
            </p:blipFill>
            <p:spPr>
              <a:xfrm>
                <a:off x="1120836" y="5452690"/>
                <a:ext cx="1354864" cy="68351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1F4824-134B-5F4D-9F30-9B99A046C883}"/>
                </a:ext>
              </a:extLst>
            </p:cNvPr>
            <p:cNvSpPr txBox="1"/>
            <p:nvPr/>
          </p:nvSpPr>
          <p:spPr>
            <a:xfrm>
              <a:off x="1856575" y="4686087"/>
              <a:ext cx="819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bg1"/>
                  </a:solidFill>
                </a:rPr>
                <a:t>닉네임</a:t>
              </a:r>
              <a:r>
                <a:rPr kumimoji="1" lang="ko-KR" altLang="en-US" dirty="0"/>
                <a:t> </a:t>
              </a:r>
            </a:p>
          </p:txBody>
        </p:sp>
      </p:grp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C4DEED3-4681-5643-B0BE-C2AB0C3B8D63}"/>
              </a:ext>
            </a:extLst>
          </p:cNvPr>
          <p:cNvSpPr/>
          <p:nvPr/>
        </p:nvSpPr>
        <p:spPr>
          <a:xfrm>
            <a:off x="6104739" y="2195312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7252C006-9C85-F742-9D42-378A1B111099}"/>
              </a:ext>
            </a:extLst>
          </p:cNvPr>
          <p:cNvSpPr/>
          <p:nvPr/>
        </p:nvSpPr>
        <p:spPr>
          <a:xfrm>
            <a:off x="1684809" y="4390178"/>
            <a:ext cx="599355" cy="253559"/>
          </a:xfrm>
          <a:prstGeom prst="leftArrow">
            <a:avLst>
              <a:gd name="adj1" fmla="val 419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26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39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커버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15346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모듈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커버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커버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대표 이미지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바로 가기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댓글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공동 공부 타이틀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봤어요 타이틀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커버 페이지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저장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삭제 버튼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5A02B6C-5C1E-544D-AFF8-48989A2E6611}"/>
              </a:ext>
            </a:extLst>
          </p:cNvPr>
          <p:cNvSpPr/>
          <p:nvPr/>
        </p:nvSpPr>
        <p:spPr>
          <a:xfrm>
            <a:off x="3842795" y="2500132"/>
            <a:ext cx="787078" cy="138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7AB78-6382-2945-BD02-0E647F6E6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1" b="48060"/>
          <a:stretch/>
        </p:blipFill>
        <p:spPr>
          <a:xfrm>
            <a:off x="100484" y="1014887"/>
            <a:ext cx="7260119" cy="27240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713F82-A724-6D4D-AA99-A4950376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61018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14887"/>
            <a:ext cx="1091451" cy="348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C4E738-E9F2-1C46-BFD5-3231A304B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8" r="13462"/>
          <a:stretch/>
        </p:blipFill>
        <p:spPr>
          <a:xfrm>
            <a:off x="112460" y="3337560"/>
            <a:ext cx="7298190" cy="3465674"/>
          </a:xfrm>
          <a:prstGeom prst="rect">
            <a:avLst/>
          </a:prstGeom>
        </p:spPr>
      </p:pic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A47B306-A303-ED4F-A0F2-17462E231383}"/>
              </a:ext>
            </a:extLst>
          </p:cNvPr>
          <p:cNvSpPr/>
          <p:nvPr/>
        </p:nvSpPr>
        <p:spPr>
          <a:xfrm>
            <a:off x="1680660" y="21889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7B61F5D1-3196-EB47-AF57-2EB143AFF90D}"/>
              </a:ext>
            </a:extLst>
          </p:cNvPr>
          <p:cNvSpPr/>
          <p:nvPr/>
        </p:nvSpPr>
        <p:spPr>
          <a:xfrm>
            <a:off x="1680660" y="263902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00C8EE6-D0FE-314D-BE53-F245CBB1489B}"/>
              </a:ext>
            </a:extLst>
          </p:cNvPr>
          <p:cNvSpPr/>
          <p:nvPr/>
        </p:nvSpPr>
        <p:spPr>
          <a:xfrm>
            <a:off x="1680660" y="334780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8C685FD-D077-534B-B3D1-BDB5404AAC7F}"/>
              </a:ext>
            </a:extLst>
          </p:cNvPr>
          <p:cNvSpPr/>
          <p:nvPr/>
        </p:nvSpPr>
        <p:spPr>
          <a:xfrm>
            <a:off x="3539840" y="3785460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7283B72-FBEC-6945-BDDB-B2B1570F873E}"/>
              </a:ext>
            </a:extLst>
          </p:cNvPr>
          <p:cNvSpPr/>
          <p:nvPr/>
        </p:nvSpPr>
        <p:spPr>
          <a:xfrm>
            <a:off x="1680660" y="398896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547FE9C-1B00-5D46-89E9-A363015B1988}"/>
              </a:ext>
            </a:extLst>
          </p:cNvPr>
          <p:cNvSpPr/>
          <p:nvPr/>
        </p:nvSpPr>
        <p:spPr>
          <a:xfrm>
            <a:off x="4484383" y="4264705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0C98165-CAD0-344D-A610-DBEB0526B0FB}"/>
              </a:ext>
            </a:extLst>
          </p:cNvPr>
          <p:cNvSpPr/>
          <p:nvPr/>
        </p:nvSpPr>
        <p:spPr>
          <a:xfrm>
            <a:off x="1680660" y="453228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35045F-B33E-9041-9C93-55BDD99287D7}"/>
              </a:ext>
            </a:extLst>
          </p:cNvPr>
          <p:cNvSpPr/>
          <p:nvPr/>
        </p:nvSpPr>
        <p:spPr>
          <a:xfrm>
            <a:off x="1665185" y="5230820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7E55D0D-6324-E04D-8D0D-DBB67C8E11CE}"/>
              </a:ext>
            </a:extLst>
          </p:cNvPr>
          <p:cNvSpPr/>
          <p:nvPr/>
        </p:nvSpPr>
        <p:spPr>
          <a:xfrm>
            <a:off x="3850462" y="551658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32ED27E-7F42-8340-ADC7-6FDCCAD1BDFE}"/>
              </a:ext>
            </a:extLst>
          </p:cNvPr>
          <p:cNvSpPr/>
          <p:nvPr/>
        </p:nvSpPr>
        <p:spPr>
          <a:xfrm>
            <a:off x="1539454" y="5774147"/>
            <a:ext cx="483655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1927780-116E-6E44-8DBF-BDCA1986B621}"/>
              </a:ext>
            </a:extLst>
          </p:cNvPr>
          <p:cNvSpPr/>
          <p:nvPr/>
        </p:nvSpPr>
        <p:spPr>
          <a:xfrm>
            <a:off x="3069319" y="6260714"/>
            <a:ext cx="483655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7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8024"/>
              </p:ext>
            </p:extLst>
          </p:nvPr>
        </p:nvGraphicFramePr>
        <p:xfrm>
          <a:off x="100484" y="80387"/>
          <a:ext cx="9726804" cy="943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679601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937549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871994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383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팝업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모듈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목록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1750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모듈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모듈 추가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목록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만들기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 할 경우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토픽 추가 페이지로 이동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E9B99B7-3424-6A4C-AA7F-E0B12434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2" b="-263"/>
          <a:stretch/>
        </p:blipFill>
        <p:spPr>
          <a:xfrm>
            <a:off x="100484" y="1014886"/>
            <a:ext cx="7260119" cy="52487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18639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27071"/>
            <a:ext cx="1091451" cy="348353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B992062-9FE5-3947-AD95-BAD1BF5B457B}"/>
              </a:ext>
            </a:extLst>
          </p:cNvPr>
          <p:cNvSpPr/>
          <p:nvPr/>
        </p:nvSpPr>
        <p:spPr>
          <a:xfrm>
            <a:off x="1634940" y="29007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EBD18CC-270C-2E46-9565-99D2C6A226C0}"/>
              </a:ext>
            </a:extLst>
          </p:cNvPr>
          <p:cNvSpPr/>
          <p:nvPr/>
        </p:nvSpPr>
        <p:spPr>
          <a:xfrm>
            <a:off x="6651232" y="28927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297684F-1C41-064A-90BC-7A9D0C0BBF13}"/>
              </a:ext>
            </a:extLst>
          </p:cNvPr>
          <p:cNvSpPr/>
          <p:nvPr/>
        </p:nvSpPr>
        <p:spPr>
          <a:xfrm>
            <a:off x="5217089" y="21865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14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8906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토픽 목록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만들기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78951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토픽 만들기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토픽 내용 쓰기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동영상 추가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준비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취소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B992062-9FE5-3947-AD95-BAD1BF5B457B}"/>
              </a:ext>
            </a:extLst>
          </p:cNvPr>
          <p:cNvSpPr/>
          <p:nvPr/>
        </p:nvSpPr>
        <p:spPr>
          <a:xfrm>
            <a:off x="1634940" y="29007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EBD18CC-270C-2E46-9565-99D2C6A226C0}"/>
              </a:ext>
            </a:extLst>
          </p:cNvPr>
          <p:cNvSpPr/>
          <p:nvPr/>
        </p:nvSpPr>
        <p:spPr>
          <a:xfrm>
            <a:off x="6651232" y="28927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297684F-1C41-064A-90BC-7A9D0C0BBF13}"/>
              </a:ext>
            </a:extLst>
          </p:cNvPr>
          <p:cNvSpPr/>
          <p:nvPr/>
        </p:nvSpPr>
        <p:spPr>
          <a:xfrm>
            <a:off x="5217089" y="218652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7CD5AF-7158-A44F-9C14-63E1A2024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6" b="54243"/>
          <a:stretch/>
        </p:blipFill>
        <p:spPr>
          <a:xfrm>
            <a:off x="100484" y="1036063"/>
            <a:ext cx="7260119" cy="24141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49670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58102"/>
            <a:ext cx="1091451" cy="348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542764-6261-D642-A326-B9D432E39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3" r="13652"/>
          <a:stretch/>
        </p:blipFill>
        <p:spPr>
          <a:xfrm>
            <a:off x="104173" y="3449254"/>
            <a:ext cx="7290743" cy="2414113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E72AF7D-B495-AF4E-9438-41574277023F}"/>
              </a:ext>
            </a:extLst>
          </p:cNvPr>
          <p:cNvSpPr/>
          <p:nvPr/>
        </p:nvSpPr>
        <p:spPr>
          <a:xfrm>
            <a:off x="1680660" y="2183092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8464252-0B53-444A-B9C7-2F1927026C36}"/>
              </a:ext>
            </a:extLst>
          </p:cNvPr>
          <p:cNvSpPr/>
          <p:nvPr/>
        </p:nvSpPr>
        <p:spPr>
          <a:xfrm>
            <a:off x="1680660" y="263902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047EF08-26C6-D242-B7B9-A3AC29B9D2FA}"/>
              </a:ext>
            </a:extLst>
          </p:cNvPr>
          <p:cNvSpPr/>
          <p:nvPr/>
        </p:nvSpPr>
        <p:spPr>
          <a:xfrm>
            <a:off x="1680660" y="354560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606A3A-E1E6-784F-AFBD-FB577E96A824}"/>
              </a:ext>
            </a:extLst>
          </p:cNvPr>
          <p:cNvSpPr/>
          <p:nvPr/>
        </p:nvSpPr>
        <p:spPr>
          <a:xfrm>
            <a:off x="1680660" y="4053603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FE95C35-EF88-194B-9B4C-F956E82B7720}"/>
              </a:ext>
            </a:extLst>
          </p:cNvPr>
          <p:cNvSpPr/>
          <p:nvPr/>
        </p:nvSpPr>
        <p:spPr>
          <a:xfrm>
            <a:off x="3713662" y="441524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06561B9-A4D8-DB4E-9831-2E4303315796}"/>
              </a:ext>
            </a:extLst>
          </p:cNvPr>
          <p:cNvSpPr/>
          <p:nvPr/>
        </p:nvSpPr>
        <p:spPr>
          <a:xfrm>
            <a:off x="1680660" y="4716337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8E00436-61BB-6F4F-96B6-CB8F6D26CCF9}"/>
              </a:ext>
            </a:extLst>
          </p:cNvPr>
          <p:cNvSpPr/>
          <p:nvPr/>
        </p:nvSpPr>
        <p:spPr>
          <a:xfrm>
            <a:off x="3334028" y="529613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85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698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전체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0575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코스 전체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목록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수정 페이지로 들어감</a:t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추가 페이지로 들어감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공개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비공개 체크박스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목록 앞의 체크박스로  코스들을 선택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FE0654-0A77-FD4C-8D21-2164AEF5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0"/>
          <a:stretch/>
        </p:blipFill>
        <p:spPr>
          <a:xfrm>
            <a:off x="100484" y="1012408"/>
            <a:ext cx="7260119" cy="52609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232842" y="1035388"/>
            <a:ext cx="1127761" cy="3483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43820"/>
            <a:ext cx="1091451" cy="348353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C4CC3AE-BE4B-D84B-8C34-C469E01D630A}"/>
              </a:ext>
            </a:extLst>
          </p:cNvPr>
          <p:cNvSpPr/>
          <p:nvPr/>
        </p:nvSpPr>
        <p:spPr>
          <a:xfrm>
            <a:off x="1662174" y="255515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6A1B8BA-2608-FE45-A689-6F688E323D4C}"/>
              </a:ext>
            </a:extLst>
          </p:cNvPr>
          <p:cNvSpPr/>
          <p:nvPr/>
        </p:nvSpPr>
        <p:spPr>
          <a:xfrm>
            <a:off x="1086495" y="184710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C7F2788-34A3-5543-84D1-AECA7EB4C102}"/>
              </a:ext>
            </a:extLst>
          </p:cNvPr>
          <p:cNvSpPr/>
          <p:nvPr/>
        </p:nvSpPr>
        <p:spPr>
          <a:xfrm>
            <a:off x="6176179" y="1838124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39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0110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추가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79925"/>
              </p:ext>
            </p:extLst>
          </p:nvPr>
        </p:nvGraphicFramePr>
        <p:xfrm>
          <a:off x="7310843" y="1014887"/>
          <a:ext cx="2516446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446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코스 추가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코스 커버 페이지 내용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공개 설정 라디오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모듈에 연결 버튼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취소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FBAAE0-C8C3-7C45-8B50-D1AF149DA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3" b="53954"/>
          <a:stretch/>
        </p:blipFill>
        <p:spPr>
          <a:xfrm>
            <a:off x="78713" y="1021104"/>
            <a:ext cx="7117527" cy="23768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296205-1F68-6F42-AFC7-D4BA2239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6082800" y="1035395"/>
            <a:ext cx="1113241" cy="3438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B8B55-CCE5-1B43-9B62-0AEDD93D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83" r="22612" b="92797"/>
          <a:stretch/>
        </p:blipFill>
        <p:spPr>
          <a:xfrm>
            <a:off x="100484" y="1043827"/>
            <a:ext cx="1077399" cy="3438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64D80-03FE-0A43-BBE5-5881B0CE4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2" r="14327" b="-600"/>
          <a:stretch/>
        </p:blipFill>
        <p:spPr>
          <a:xfrm>
            <a:off x="78712" y="3429000"/>
            <a:ext cx="7068046" cy="2546283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8410F77-6100-E646-8909-A17988379C5F}"/>
              </a:ext>
            </a:extLst>
          </p:cNvPr>
          <p:cNvSpPr/>
          <p:nvPr/>
        </p:nvSpPr>
        <p:spPr>
          <a:xfrm>
            <a:off x="1680660" y="1858238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F6A2E7E-41D7-DD4E-8608-F63538D5B796}"/>
              </a:ext>
            </a:extLst>
          </p:cNvPr>
          <p:cNvSpPr/>
          <p:nvPr/>
        </p:nvSpPr>
        <p:spPr>
          <a:xfrm>
            <a:off x="1680660" y="2266048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5E348BD-BA0B-F740-8FAF-F1F7441D935C}"/>
              </a:ext>
            </a:extLst>
          </p:cNvPr>
          <p:cNvSpPr/>
          <p:nvPr/>
        </p:nvSpPr>
        <p:spPr>
          <a:xfrm>
            <a:off x="1680660" y="401115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5C05F1D-5B1C-0344-98FD-A4BC17969D99}"/>
              </a:ext>
            </a:extLst>
          </p:cNvPr>
          <p:cNvSpPr/>
          <p:nvPr/>
        </p:nvSpPr>
        <p:spPr>
          <a:xfrm>
            <a:off x="3596020" y="4568202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A8B4A2-0C85-2D43-9D95-F4C6BFB4BF8F}"/>
              </a:ext>
            </a:extLst>
          </p:cNvPr>
          <p:cNvSpPr/>
          <p:nvPr/>
        </p:nvSpPr>
        <p:spPr>
          <a:xfrm>
            <a:off x="1680660" y="4824439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1E3CD8C-495D-994D-AEB3-667209608FB8}"/>
              </a:ext>
            </a:extLst>
          </p:cNvPr>
          <p:cNvSpPr/>
          <p:nvPr/>
        </p:nvSpPr>
        <p:spPr>
          <a:xfrm>
            <a:off x="3350490" y="5409461"/>
            <a:ext cx="290980" cy="301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66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90964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관리자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계정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계정 설정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87095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계정 설정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닉네임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비밀번호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비밀번호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비밀번호 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자기 소개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이메일 알림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220495-DE65-A747-B844-02FFA4BED038}"/>
              </a:ext>
            </a:extLst>
          </p:cNvPr>
          <p:cNvGrpSpPr/>
          <p:nvPr/>
        </p:nvGrpSpPr>
        <p:grpSpPr>
          <a:xfrm>
            <a:off x="100484" y="1028520"/>
            <a:ext cx="6975230" cy="4044224"/>
            <a:chOff x="100484" y="1420405"/>
            <a:chExt cx="7194299" cy="4706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C8E5C3-A2F7-BB45-AF9B-70C2B05BF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17" b="17741"/>
            <a:stretch/>
          </p:blipFill>
          <p:spPr>
            <a:xfrm>
              <a:off x="100484" y="1420405"/>
              <a:ext cx="7194299" cy="4706780"/>
            </a:xfrm>
            <a:prstGeom prst="rect">
              <a:avLst/>
            </a:prstGeom>
            <a:solidFill>
              <a:srgbClr val="E0E0E0"/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E4B8B55-CCE5-1B43-9B62-0AEDD93DA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0" t="483" r="22612" b="92797"/>
            <a:stretch/>
          </p:blipFill>
          <p:spPr>
            <a:xfrm>
              <a:off x="100484" y="1420407"/>
              <a:ext cx="1091451" cy="3483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9AC68-1D92-7C44-9654-40B45BB47C5A}"/>
                </a:ext>
              </a:extLst>
            </p:cNvPr>
            <p:cNvSpPr txBox="1"/>
            <p:nvPr/>
          </p:nvSpPr>
          <p:spPr>
            <a:xfrm>
              <a:off x="3990109" y="2735643"/>
              <a:ext cx="12588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/>
                <a:t>이메일</a:t>
              </a:r>
              <a:r>
                <a:rPr kumimoji="1" lang="en-US" altLang="ko-KR" sz="1000" dirty="0"/>
                <a:t>@</a:t>
              </a:r>
              <a:r>
                <a:rPr kumimoji="1" lang="en-US" altLang="ko-KR" sz="1000" dirty="0" err="1"/>
                <a:t>gmail.com</a:t>
              </a:r>
              <a:endParaRPr kumimoji="1"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9AFE26-B88C-FD42-A5DE-24A36137013F}"/>
                </a:ext>
              </a:extLst>
            </p:cNvPr>
            <p:cNvSpPr txBox="1"/>
            <p:nvPr/>
          </p:nvSpPr>
          <p:spPr>
            <a:xfrm>
              <a:off x="4045793" y="3235115"/>
              <a:ext cx="640507" cy="246221"/>
            </a:xfrm>
            <a:prstGeom prst="rect">
              <a:avLst/>
            </a:prstGeom>
            <a:solidFill>
              <a:srgbClr val="F6F6F6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dirty="0"/>
                <a:t>닉네임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0BD7F67-18C8-E646-BAC5-61E5BD7B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49399" r="17733" b="11950"/>
          <a:stretch/>
        </p:blipFill>
        <p:spPr>
          <a:xfrm>
            <a:off x="100484" y="5072744"/>
            <a:ext cx="7280030" cy="1583012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5E5E759-34D8-0940-B812-A4AB0D0A6423}"/>
              </a:ext>
            </a:extLst>
          </p:cNvPr>
          <p:cNvSpPr/>
          <p:nvPr/>
        </p:nvSpPr>
        <p:spPr>
          <a:xfrm>
            <a:off x="2246718" y="20415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EE27378-EA8C-1E4F-B65F-4708A2851DFD}"/>
              </a:ext>
            </a:extLst>
          </p:cNvPr>
          <p:cNvSpPr/>
          <p:nvPr/>
        </p:nvSpPr>
        <p:spPr>
          <a:xfrm>
            <a:off x="2246718" y="246611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5EC21D0-883C-764B-987E-40B93D82EC30}"/>
              </a:ext>
            </a:extLst>
          </p:cNvPr>
          <p:cNvSpPr/>
          <p:nvPr/>
        </p:nvSpPr>
        <p:spPr>
          <a:xfrm>
            <a:off x="2246716" y="2901545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45DA6E-EF11-674C-B702-EFE4A1924E22}"/>
              </a:ext>
            </a:extLst>
          </p:cNvPr>
          <p:cNvSpPr/>
          <p:nvPr/>
        </p:nvSpPr>
        <p:spPr>
          <a:xfrm>
            <a:off x="2257603" y="3315201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8A7E46C-99ED-2F4E-BD3E-1E6F7A77114F}"/>
              </a:ext>
            </a:extLst>
          </p:cNvPr>
          <p:cNvSpPr/>
          <p:nvPr/>
        </p:nvSpPr>
        <p:spPr>
          <a:xfrm>
            <a:off x="2268487" y="376151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42E01B2-0C9F-7B4F-94E3-8370B7D09841}"/>
              </a:ext>
            </a:extLst>
          </p:cNvPr>
          <p:cNvSpPr/>
          <p:nvPr/>
        </p:nvSpPr>
        <p:spPr>
          <a:xfrm>
            <a:off x="2268487" y="416428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4290544-3D8D-6744-B500-96948E4CEFF1}"/>
              </a:ext>
            </a:extLst>
          </p:cNvPr>
          <p:cNvSpPr/>
          <p:nvPr/>
        </p:nvSpPr>
        <p:spPr>
          <a:xfrm>
            <a:off x="2279371" y="475211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A16C15CB-25BF-C849-87C4-A0C640AE22FD}"/>
              </a:ext>
            </a:extLst>
          </p:cNvPr>
          <p:cNvSpPr/>
          <p:nvPr/>
        </p:nvSpPr>
        <p:spPr>
          <a:xfrm>
            <a:off x="2279368" y="5165774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4E05F96-57CE-D545-91BD-FC53DCA87B7D}"/>
              </a:ext>
            </a:extLst>
          </p:cNvPr>
          <p:cNvSpPr/>
          <p:nvPr/>
        </p:nvSpPr>
        <p:spPr>
          <a:xfrm>
            <a:off x="3498568" y="6287004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337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8060" y="2977812"/>
            <a:ext cx="2840354" cy="9064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N</a:t>
            </a:r>
            <a:endParaRPr kumimoji="1" lang="en-US" alt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전체 흐름도 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" name=""/>
          <p:cNvSpPr txBox="1"/>
          <p:nvPr/>
        </p:nvSpPr>
        <p:spPr>
          <a:xfrm>
            <a:off x="100011" y="1066800"/>
            <a:ext cx="3829050" cy="312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◇ 웹 마스터 서비스 전체 흐름도</a:t>
            </a:r>
            <a:endParaRPr lang="ko-KR" altLang="en-US" sz="15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46925"/>
            <a:ext cx="5651002" cy="5511074"/>
          </a:xfrm>
          <a:prstGeom prst="rect">
            <a:avLst/>
          </a:prstGeom>
        </p:spPr>
      </p:pic>
      <p:sp>
        <p:nvSpPr>
          <p:cNvPr id="5" name="">
            <a:hlinkClick r:id="rId3" action="ppaction://hlinkfile"/>
          </p:cNvPr>
          <p:cNvSpPr txBox="1"/>
          <p:nvPr/>
        </p:nvSpPr>
        <p:spPr>
          <a:xfrm>
            <a:off x="5757863" y="1333500"/>
            <a:ext cx="3476626" cy="312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▷ 전체 흐름도 </a:t>
            </a:r>
            <a:r>
              <a:rPr lang="en-US" altLang="ko-KR" sz="1500"/>
              <a:t>PDF</a:t>
            </a:r>
            <a:r>
              <a:rPr lang="ko-KR" altLang="en-US" sz="1500"/>
              <a:t> 파일로 보기</a:t>
            </a:r>
            <a:r>
              <a:rPr lang="en-US" altLang="ko-KR" sz="1500"/>
              <a:t>(</a:t>
            </a:r>
            <a:r>
              <a:rPr lang="ko-KR" altLang="en-US" sz="1500"/>
              <a:t>클릭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54582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블로그 페이지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114239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블로그 페이지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 전체 페이지 연결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상위 버튼 연결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로그인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1EE1D7D-C17C-D141-866E-878427373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r="77808" b="94149"/>
          <a:stretch/>
        </p:blipFill>
        <p:spPr>
          <a:xfrm>
            <a:off x="5002103" y="1061811"/>
            <a:ext cx="1088571" cy="2649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904435-3FF7-0C4C-BAFE-746CB458FC71}"/>
              </a:ext>
            </a:extLst>
          </p:cNvPr>
          <p:cNvGrpSpPr/>
          <p:nvPr/>
        </p:nvGrpSpPr>
        <p:grpSpPr>
          <a:xfrm>
            <a:off x="117980" y="1022531"/>
            <a:ext cx="7252062" cy="4826725"/>
            <a:chOff x="117980" y="1008018"/>
            <a:chExt cx="7252062" cy="482672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2DFB88-C98D-E54F-B666-3E3441DC43BC}"/>
                </a:ext>
              </a:extLst>
            </p:cNvPr>
            <p:cNvGrpSpPr/>
            <p:nvPr/>
          </p:nvGrpSpPr>
          <p:grpSpPr>
            <a:xfrm>
              <a:off x="117980" y="1008018"/>
              <a:ext cx="7252062" cy="4532539"/>
              <a:chOff x="100484" y="1756983"/>
              <a:chExt cx="7252062" cy="4532539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0058234-D263-F941-805E-32C707611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84" y="1756983"/>
                <a:ext cx="7252062" cy="4532539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9A4989-555D-E04E-9E27-4E10BE6F3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91" b="82336"/>
              <a:stretch/>
            </p:blipFill>
            <p:spPr>
              <a:xfrm>
                <a:off x="100484" y="2053684"/>
                <a:ext cx="7241546" cy="645973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72F721-E154-BB47-8165-38C61A9DA5AF}"/>
                </a:ext>
              </a:extLst>
            </p:cNvPr>
            <p:cNvSpPr/>
            <p:nvPr/>
          </p:nvSpPr>
          <p:spPr>
            <a:xfrm>
              <a:off x="125069" y="4767943"/>
              <a:ext cx="7048617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6F08A3F-DB12-5D42-9562-FD19A4F34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03" y="1042615"/>
            <a:ext cx="422793" cy="2649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087C721-71E0-1048-B3B8-B14AE815B2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33610" r="41958" b="49819"/>
          <a:stretch/>
        </p:blipFill>
        <p:spPr>
          <a:xfrm>
            <a:off x="4654616" y="1051970"/>
            <a:ext cx="2260757" cy="4861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D04761E-5684-4846-A71E-7B8AB943D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 r="87001" b="84305"/>
          <a:stretch/>
        </p:blipFill>
        <p:spPr>
          <a:xfrm>
            <a:off x="125069" y="1039910"/>
            <a:ext cx="941731" cy="645974"/>
          </a:xfrm>
          <a:prstGeom prst="rect">
            <a:avLst/>
          </a:prstGeom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9ED0CBE1-A206-6F43-96C0-787A856AEAD9}"/>
              </a:ext>
            </a:extLst>
          </p:cNvPr>
          <p:cNvSpPr/>
          <p:nvPr/>
        </p:nvSpPr>
        <p:spPr>
          <a:xfrm>
            <a:off x="1745739" y="996005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07403A2-0982-2A4F-870C-869D35FA0E7C}"/>
              </a:ext>
            </a:extLst>
          </p:cNvPr>
          <p:cNvSpPr/>
          <p:nvPr/>
        </p:nvSpPr>
        <p:spPr>
          <a:xfrm>
            <a:off x="1387855" y="1904160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0A4FCA6E-277B-7042-8162-B29F4E70C8A5}"/>
              </a:ext>
            </a:extLst>
          </p:cNvPr>
          <p:cNvSpPr/>
          <p:nvPr/>
        </p:nvSpPr>
        <p:spPr>
          <a:xfrm>
            <a:off x="6625952" y="1013841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6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93663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블로그 페이지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코스 전체 목록 팝업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5534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코스 전체 목록 팝업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코스의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점층적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단계를 한 눈에 보여주는 팝업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99A68A-C54B-CB40-8C57-4D66A807E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/>
          <a:stretch/>
        </p:blipFill>
        <p:spPr>
          <a:xfrm>
            <a:off x="100484" y="1014888"/>
            <a:ext cx="7251963" cy="43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0649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하위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목록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토픽 페이지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80544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토픽 목록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토픽 페이지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기능에 참여할 수 있는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공동공부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팝업이 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76FEE3-DA6B-BB45-9425-A59FC063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0"/>
          <a:stretch/>
        </p:blipFill>
        <p:spPr>
          <a:xfrm>
            <a:off x="114998" y="1030515"/>
            <a:ext cx="7181524" cy="3617238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FD143DC-55EE-7445-A8EA-12A58075C6D0}"/>
              </a:ext>
            </a:extLst>
          </p:cNvPr>
          <p:cNvSpPr/>
          <p:nvPr/>
        </p:nvSpPr>
        <p:spPr>
          <a:xfrm>
            <a:off x="5650082" y="13404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5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1628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하위 코스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공동공부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공동공부</a:t>
                      </a:r>
                      <a:r>
                        <a:rPr lang="ko-KR" altLang="en-US" sz="1100" dirty="0"/>
                        <a:t> 팝업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28062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공동공부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팝업</a:t>
                      </a: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참여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참여 버튼을 누르면 아래 창처럼 참여가 가능하도록 변경됨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봤어요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토픽 페이지 맨 아래에 봤어요 버튼을 클릭하여 수업 진도를 아래 창처럼 확인 가능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4D30C8-0411-5D46-BF45-E52EF8EA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19465" r="6080" b="6454"/>
          <a:stretch/>
        </p:blipFill>
        <p:spPr>
          <a:xfrm>
            <a:off x="100485" y="1014887"/>
            <a:ext cx="7222508" cy="3803856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3F21A64-5AB1-1E41-8C5F-7C0743E46A28}"/>
              </a:ext>
            </a:extLst>
          </p:cNvPr>
          <p:cNvSpPr/>
          <p:nvPr/>
        </p:nvSpPr>
        <p:spPr>
          <a:xfrm>
            <a:off x="1411911" y="2200690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38182-CE8F-474E-9056-DA096F444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" y="4291000"/>
            <a:ext cx="7222509" cy="1833095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210F1831-4B7A-BF4B-983B-1689EBE83AE8}"/>
              </a:ext>
            </a:extLst>
          </p:cNvPr>
          <p:cNvSpPr/>
          <p:nvPr/>
        </p:nvSpPr>
        <p:spPr>
          <a:xfrm>
            <a:off x="1702890" y="2567000"/>
            <a:ext cx="290980" cy="198849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B5ADA7-4B1E-C241-B555-AFA0CF8A5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/>
          <a:stretch/>
        </p:blipFill>
        <p:spPr>
          <a:xfrm>
            <a:off x="2719321" y="3015984"/>
            <a:ext cx="1939110" cy="1193800"/>
          </a:xfrm>
          <a:prstGeom prst="rect">
            <a:avLst/>
          </a:prstGeom>
        </p:spPr>
      </p:pic>
      <p:sp>
        <p:nvSpPr>
          <p:cNvPr id="14" name="십자형[C] 13">
            <a:extLst>
              <a:ext uri="{FF2B5EF4-FFF2-40B4-BE49-F238E27FC236}">
                <a16:creationId xmlns:a16="http://schemas.microsoft.com/office/drawing/2014/main" id="{3ECCD6BE-D5FA-1B4C-BF5C-23942D57D74E}"/>
              </a:ext>
            </a:extLst>
          </p:cNvPr>
          <p:cNvSpPr/>
          <p:nvPr/>
        </p:nvSpPr>
        <p:spPr>
          <a:xfrm>
            <a:off x="2027351" y="3338285"/>
            <a:ext cx="541677" cy="522630"/>
          </a:xfrm>
          <a:prstGeom prst="plus">
            <a:avLst>
              <a:gd name="adj" fmla="val 430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CD4D2C1-AF5A-0046-BFE5-33CD4298E931}"/>
              </a:ext>
            </a:extLst>
          </p:cNvPr>
          <p:cNvSpPr/>
          <p:nvPr/>
        </p:nvSpPr>
        <p:spPr>
          <a:xfrm>
            <a:off x="2584239" y="3147747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248910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6883" y="2563475"/>
            <a:ext cx="6402705" cy="1731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5400"/>
              <a:t>로그인 </a:t>
            </a:r>
            <a:r>
              <a:rPr kumimoji="1" lang="en-US" altLang="ko-KR" sz="5400"/>
              <a:t>Y</a:t>
            </a:r>
            <a:endParaRPr kumimoji="1" lang="en-US" altLang="ko-KR" sz="5400"/>
          </a:p>
          <a:p>
            <a:pPr algn="ctr">
              <a:defRPr/>
            </a:pPr>
            <a:r>
              <a:rPr kumimoji="1" lang="ko-KR" altLang="en-US" sz="5400"/>
              <a:t>내 컨텐츠 </a:t>
            </a:r>
            <a:r>
              <a:rPr kumimoji="1" lang="en-US" altLang="ko-KR" sz="5400"/>
              <a:t>/</a:t>
            </a:r>
            <a:r>
              <a:rPr kumimoji="1" lang="ko-KR" altLang="en-US" sz="5400"/>
              <a:t> 참여활동</a:t>
            </a:r>
            <a:endParaRPr kumimoji="1" lang="en-US" alt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629C9E-B18A-0745-BC48-5B2D3442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2387"/>
              </p:ext>
            </p:extLst>
          </p:nvPr>
        </p:nvGraphicFramePr>
        <p:xfrm>
          <a:off x="100484" y="80387"/>
          <a:ext cx="9726804" cy="8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>
                  <a:extLst>
                    <a:ext uri="{9D8B030D-6E8A-4147-A177-3AD203B41FA5}">
                      <a16:colId xmlns:a16="http://schemas.microsoft.com/office/drawing/2014/main" val="653342605"/>
                    </a:ext>
                  </a:extLst>
                </a:gridCol>
                <a:gridCol w="1305393">
                  <a:extLst>
                    <a:ext uri="{9D8B030D-6E8A-4147-A177-3AD203B41FA5}">
                      <a16:colId xmlns:a16="http://schemas.microsoft.com/office/drawing/2014/main" val="707162023"/>
                    </a:ext>
                  </a:extLst>
                </a:gridCol>
                <a:gridCol w="453069">
                  <a:extLst>
                    <a:ext uri="{9D8B030D-6E8A-4147-A177-3AD203B41FA5}">
                      <a16:colId xmlns:a16="http://schemas.microsoft.com/office/drawing/2014/main" val="523438281"/>
                    </a:ext>
                  </a:extLst>
                </a:gridCol>
                <a:gridCol w="1889090">
                  <a:extLst>
                    <a:ext uri="{9D8B030D-6E8A-4147-A177-3AD203B41FA5}">
                      <a16:colId xmlns:a16="http://schemas.microsoft.com/office/drawing/2014/main" val="2995161954"/>
                    </a:ext>
                  </a:extLst>
                </a:gridCol>
                <a:gridCol w="1004835">
                  <a:extLst>
                    <a:ext uri="{9D8B030D-6E8A-4147-A177-3AD203B41FA5}">
                      <a16:colId xmlns:a16="http://schemas.microsoft.com/office/drawing/2014/main" val="2485187884"/>
                    </a:ext>
                  </a:extLst>
                </a:gridCol>
                <a:gridCol w="1595219">
                  <a:extLst>
                    <a:ext uri="{9D8B030D-6E8A-4147-A177-3AD203B41FA5}">
                      <a16:colId xmlns:a16="http://schemas.microsoft.com/office/drawing/2014/main" val="3276225636"/>
                    </a:ext>
                  </a:extLst>
                </a:gridCol>
                <a:gridCol w="876675">
                  <a:extLst>
                    <a:ext uri="{9D8B030D-6E8A-4147-A177-3AD203B41FA5}">
                      <a16:colId xmlns:a16="http://schemas.microsoft.com/office/drawing/2014/main" val="1921005574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666812176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프로젝트 명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WEBMASTER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Ver.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백유하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작성일자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19.10.28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3587255984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 명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웹 마스터</a:t>
                      </a:r>
                      <a:r>
                        <a:rPr lang="en-US" altLang="ko-KR" sz="1100" dirty="0"/>
                        <a:t>(Web Master)</a:t>
                      </a:r>
                      <a:endParaRPr lang="ko-KR" altLang="en-US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시스템구분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(Client),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Page</a:t>
                      </a:r>
                      <a:endParaRPr lang="ko-KR" altLang="en-US" sz="1100" b="1" dirty="0"/>
                    </a:p>
                  </a:txBody>
                  <a:tcPr marL="112542" marR="112542" marT="56271" marB="5627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193059852"/>
                  </a:ext>
                </a:extLst>
              </a:tr>
              <a:tr h="27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단위 업무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와이어프레임</a:t>
                      </a:r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디렉토리</a:t>
                      </a:r>
                    </a:p>
                  </a:txBody>
                  <a:tcPr marL="112542" marR="112542" marT="56271" marB="56271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내 컨텐츠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메인 </a:t>
                      </a:r>
                      <a:r>
                        <a:rPr lang="en-US" altLang="ko-KR" sz="1100" dirty="0"/>
                        <a:t>&gt;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참여활동</a:t>
                      </a:r>
                      <a:endParaRPr lang="en-US" altLang="ko-KR" sz="1100" dirty="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8203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306C040-EF25-294D-AF30-121BDFCD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57746"/>
              </p:ext>
            </p:extLst>
          </p:nvPr>
        </p:nvGraphicFramePr>
        <p:xfrm>
          <a:off x="7458075" y="1014887"/>
          <a:ext cx="2369213" cy="554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213">
                  <a:extLst>
                    <a:ext uri="{9D8B030D-6E8A-4147-A177-3AD203B41FA5}">
                      <a16:colId xmlns:a16="http://schemas.microsoft.com/office/drawing/2014/main" val="3077278216"/>
                    </a:ext>
                  </a:extLst>
                </a:gridCol>
              </a:tblGrid>
              <a:tr h="268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내 컨텐츠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참여활동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2542" marR="112542" marT="56271" marB="56271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9856"/>
                  </a:ext>
                </a:extLst>
              </a:tr>
              <a:tr h="5251493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설정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추가 버튼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클릭할 경우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코스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모듈의 설정이나 추가 페이지로 이동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42" marR="112542" marT="56271" marB="56271"/>
                </a:tc>
                <a:extLst>
                  <a:ext uri="{0D108BD9-81ED-4DB2-BD59-A6C34878D82A}">
                    <a16:rowId xmlns:a16="http://schemas.microsoft.com/office/drawing/2014/main" val="214443179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2AFF6F9-3D54-6C44-9CE2-772C60877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68424" r="13052" b="15360"/>
          <a:stretch/>
        </p:blipFill>
        <p:spPr>
          <a:xfrm>
            <a:off x="3713662" y="1756983"/>
            <a:ext cx="3568346" cy="486137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CDA9F0-6C98-CB43-AFE6-4050D6D43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1" t="3992" r="10036" b="74440"/>
          <a:stretch/>
        </p:blipFill>
        <p:spPr>
          <a:xfrm>
            <a:off x="118301" y="1027970"/>
            <a:ext cx="7219750" cy="2031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722EC4-42D4-4749-ACB1-DC3CA3AC2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9" t="4226" r="3444" b="55974"/>
          <a:stretch/>
        </p:blipFill>
        <p:spPr>
          <a:xfrm>
            <a:off x="147328" y="3166252"/>
            <a:ext cx="6601813" cy="332584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9FDF44A-CA1F-F94B-B888-D32B87A9392D}"/>
              </a:ext>
            </a:extLst>
          </p:cNvPr>
          <p:cNvSpPr/>
          <p:nvPr/>
        </p:nvSpPr>
        <p:spPr>
          <a:xfrm>
            <a:off x="2500482" y="1170176"/>
            <a:ext cx="290980" cy="306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1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89EF1-7E74-45A2-B013-EC85F556F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5D5B9-F725-4402-BC7F-1FA3BAAEB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WEBMASTER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2627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메인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15290" t="16580" r="21350" b="4440"/>
          <a:stretch>
            <a:fillRect/>
          </a:stretch>
        </p:blipFill>
        <p:spPr>
          <a:xfrm>
            <a:off x="0" y="1500186"/>
            <a:ext cx="7642422" cy="5357814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  <a:endParaRPr lang="ko-KR" altLang="en-US" sz="1100" b="1">
              <a:latin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100012" y="3648075"/>
            <a:ext cx="923925" cy="333375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2333625" y="4995862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3640931" y="51720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7016353" y="53625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"/>
          <p:cNvSpPr/>
          <p:nvPr/>
        </p:nvSpPr>
        <p:spPr>
          <a:xfrm>
            <a:off x="6563915" y="6076950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7727555" y="1824469"/>
            <a:ext cx="1907706" cy="259601"/>
            <a:chOff x="7670981" y="1824469"/>
            <a:chExt cx="1907706" cy="259601"/>
          </a:xfrm>
        </p:grpSpPr>
        <p:sp>
          <p:nvSpPr>
            <p:cNvPr id="16" name=""/>
            <p:cNvSpPr/>
            <p:nvPr/>
          </p:nvSpPr>
          <p:spPr>
            <a:xfrm>
              <a:off x="7670981" y="1870281"/>
              <a:ext cx="465534" cy="167976"/>
            </a:xfrm>
            <a:prstGeom prst="flowChartProcess">
              <a:avLst/>
            </a:prstGeom>
            <a:noFill/>
            <a:ln w="12700" cap="flat" cmpd="sng" algn="ctr">
              <a:solidFill>
                <a:srgbClr val="ed7d3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 txBox="1"/>
            <p:nvPr/>
          </p:nvSpPr>
          <p:spPr>
            <a:xfrm>
              <a:off x="8115301" y="1824469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메인 페이지</a:t>
              </a:r>
              <a:endParaRPr lang="ko-KR" altLang="en-US" sz="1100"/>
            </a:p>
          </p:txBody>
        </p:sp>
      </p:grpSp>
      <p:sp>
        <p:nvSpPr>
          <p:cNvPr id="18" name=""/>
          <p:cNvSpPr/>
          <p:nvPr/>
        </p:nvSpPr>
        <p:spPr>
          <a:xfrm>
            <a:off x="3687799" y="208597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chemeClr val="accent1">
                <a:alpha val="100000"/>
              </a:scheme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65135" y="5788602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"/>
          <p:cNvSpPr/>
          <p:nvPr/>
        </p:nvSpPr>
        <p:spPr>
          <a:xfrm>
            <a:off x="5365931" y="5710671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5066326" y="6624205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/>
          <p:nvPr/>
        </p:nvSpPr>
        <p:spPr>
          <a:xfrm>
            <a:off x="7050124" y="5546148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603315" y="6265718"/>
            <a:ext cx="465534" cy="167976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6" name=""/>
          <p:cNvGrpSpPr/>
          <p:nvPr/>
        </p:nvGrpSpPr>
        <p:grpSpPr>
          <a:xfrm rot="0">
            <a:off x="7727555" y="2169341"/>
            <a:ext cx="1903377" cy="259601"/>
            <a:chOff x="7675310" y="2095498"/>
            <a:chExt cx="1903377" cy="259601"/>
          </a:xfrm>
        </p:grpSpPr>
        <p:sp>
          <p:nvSpPr>
            <p:cNvPr id="25" name=""/>
            <p:cNvSpPr/>
            <p:nvPr/>
          </p:nvSpPr>
          <p:spPr>
            <a:xfrm>
              <a:off x="7675310" y="2141311"/>
              <a:ext cx="465534" cy="167976"/>
            </a:xfrm>
            <a:prstGeom prst="flowChartProcess">
              <a:avLst/>
            </a:prstGeom>
            <a:noFill/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6" name=""/>
            <p:cNvSpPr txBox="1"/>
            <p:nvPr/>
          </p:nvSpPr>
          <p:spPr>
            <a:xfrm>
              <a:off x="8115301" y="2095498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로그인 페이지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27" name=""/>
          <p:cNvSpPr txBox="1"/>
          <p:nvPr/>
        </p:nvSpPr>
        <p:spPr>
          <a:xfrm>
            <a:off x="7678883" y="1510144"/>
            <a:ext cx="1463386" cy="2596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중복 페이지 목록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8" name=""/>
          <p:cNvSpPr/>
          <p:nvPr/>
        </p:nvSpPr>
        <p:spPr>
          <a:xfrm>
            <a:off x="5455118" y="5905500"/>
            <a:ext cx="548360" cy="167976"/>
          </a:xfrm>
          <a:prstGeom prst="flowChartProcess">
            <a:avLst/>
          </a:prstGeom>
          <a:noFill/>
          <a:ln w="12700" cap="flat" cmpd="sng" algn="ctr">
            <a:solidFill>
              <a:schemeClr val="accent4">
                <a:alpha val="100000"/>
              </a:scheme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3757936" y="6416386"/>
            <a:ext cx="548360" cy="167976"/>
          </a:xfrm>
          <a:prstGeom prst="flowChartProcess">
            <a:avLst/>
          </a:prstGeom>
          <a:noFill/>
          <a:ln w="12700" cap="flat" cmpd="sng" algn="ctr">
            <a:solidFill>
              <a:schemeClr val="accent4">
                <a:alpha val="100000"/>
              </a:scheme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7727555" y="2514213"/>
            <a:ext cx="1898181" cy="259601"/>
            <a:chOff x="7680506" y="2390773"/>
            <a:chExt cx="1898181" cy="259601"/>
          </a:xfrm>
        </p:grpSpPr>
        <p:sp>
          <p:nvSpPr>
            <p:cNvPr id="30" name=""/>
            <p:cNvSpPr/>
            <p:nvPr/>
          </p:nvSpPr>
          <p:spPr>
            <a:xfrm>
              <a:off x="7680506" y="2430586"/>
              <a:ext cx="476200" cy="179975"/>
            </a:xfrm>
            <a:prstGeom prst="flowChartProcess">
              <a:avLst/>
            </a:prstGeom>
            <a:noFill/>
            <a:ln w="12700" cap="flat" cmpd="sng" algn="ctr">
              <a:solidFill>
                <a:schemeClr val="accent4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1" name=""/>
            <p:cNvSpPr txBox="1"/>
            <p:nvPr/>
          </p:nvSpPr>
          <p:spPr>
            <a:xfrm>
              <a:off x="8115301" y="2390773"/>
              <a:ext cx="1463386" cy="2596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회원가입 페이지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2" name=""/>
          <p:cNvSpPr/>
          <p:nvPr/>
        </p:nvSpPr>
        <p:spPr>
          <a:xfrm>
            <a:off x="5285978" y="6418263"/>
            <a:ext cx="671909" cy="183851"/>
          </a:xfrm>
          <a:prstGeom prst="flowChartProcess">
            <a:avLst/>
          </a:prstGeom>
          <a:noFill/>
          <a:ln w="127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3920728" y="5680075"/>
            <a:ext cx="671909" cy="183851"/>
          </a:xfrm>
          <a:prstGeom prst="flowChartProcess">
            <a:avLst/>
          </a:prstGeom>
          <a:noFill/>
          <a:ln w="127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9" name=""/>
          <p:cNvGrpSpPr/>
          <p:nvPr/>
        </p:nvGrpSpPr>
        <p:grpSpPr>
          <a:xfrm rot="0">
            <a:off x="7727555" y="2859085"/>
            <a:ext cx="2484834" cy="255272"/>
            <a:chOff x="7651354" y="2859085"/>
            <a:chExt cx="2484834" cy="255272"/>
          </a:xfrm>
        </p:grpSpPr>
        <p:sp>
          <p:nvSpPr>
            <p:cNvPr id="34" name=""/>
            <p:cNvSpPr/>
            <p:nvPr/>
          </p:nvSpPr>
          <p:spPr>
            <a:xfrm>
              <a:off x="7651354" y="2894795"/>
              <a:ext cx="473471" cy="183851"/>
            </a:xfrm>
            <a:prstGeom prst="flowChartProcess">
              <a:avLst/>
            </a:prstGeom>
            <a:noFill/>
            <a:ln w="12700" cap="flat" cmpd="sng" algn="ctr">
              <a:solidFill>
                <a:srgbClr val="008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8083551" y="2859085"/>
              <a:ext cx="2052638" cy="2552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비밀번호 찾기 페이지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0" name=""/>
          <p:cNvSpPr/>
          <p:nvPr/>
        </p:nvSpPr>
        <p:spPr>
          <a:xfrm>
            <a:off x="3778249" y="5035021"/>
            <a:ext cx="428625" cy="11641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2460624" y="3429000"/>
            <a:ext cx="418041" cy="635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0" idx="0"/>
            <a:endCxn id="41" idx="2"/>
          </p:cNvCxnSpPr>
          <p:nvPr/>
        </p:nvCxnSpPr>
        <p:spPr>
          <a:xfrm rot="5400000" flipH="1">
            <a:off x="2559842" y="3602302"/>
            <a:ext cx="1542521" cy="1322916"/>
          </a:xfrm>
          <a:prstGeom prst="bentConnector3">
            <a:avLst>
              <a:gd name="adj1" fmla="val 50000"/>
            </a:avLst>
          </a:prstGeom>
          <a:ln>
            <a:solidFill>
              <a:srgbClr val="1e74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"/>
          <p:cNvSpPr txBox="1"/>
          <p:nvPr/>
        </p:nvSpPr>
        <p:spPr>
          <a:xfrm>
            <a:off x="2962274" y="4217458"/>
            <a:ext cx="645582" cy="2240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구조같음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블로그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블로그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48" name=""/>
          <p:cNvPicPr/>
          <p:nvPr/>
        </p:nvPicPr>
        <p:blipFill rotWithShape="1">
          <a:blip r:embed="rId2"/>
          <a:srcRect l="9530" t="5750" r="21330" b="12430"/>
          <a:stretch>
            <a:fillRect/>
          </a:stretch>
        </p:blipFill>
        <p:spPr>
          <a:xfrm>
            <a:off x="8659" y="1500187"/>
            <a:ext cx="9897341" cy="5357830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6143625" y="3140652"/>
            <a:ext cx="622587" cy="184438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6103793" y="4109604"/>
            <a:ext cx="641637" cy="165388"/>
          </a:xfrm>
          <a:prstGeom prst="flowChartProcess">
            <a:avLst/>
          </a:prstGeom>
          <a:noFill/>
          <a:ln w="12700" cap="flat" cmpd="sng" algn="ctr">
            <a:solidFill>
              <a:srgbClr val="ff843a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/>
          <p:nvPr/>
        </p:nvSpPr>
        <p:spPr>
          <a:xfrm>
            <a:off x="8686800" y="5378161"/>
            <a:ext cx="1219200" cy="207818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/>
          <p:nvPr/>
        </p:nvSpPr>
        <p:spPr>
          <a:xfrm>
            <a:off x="7684944" y="5688156"/>
            <a:ext cx="1300595" cy="226869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4821382" y="2200275"/>
            <a:ext cx="1877291" cy="190500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4841296" y="4424795"/>
            <a:ext cx="1801091" cy="190500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8" name=""/>
          <p:cNvSpPr/>
          <p:nvPr/>
        </p:nvSpPr>
        <p:spPr>
          <a:xfrm>
            <a:off x="2925908" y="6346248"/>
            <a:ext cx="1260763" cy="199159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로그인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로그인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  <a:endParaRPr lang="ko-KR" altLang="en-US" sz="1100" b="1"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7678883" y="1510144"/>
            <a:ext cx="1930978" cy="2596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중복 페이지 목록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59" name=""/>
          <p:cNvPicPr/>
          <p:nvPr/>
        </p:nvPicPr>
        <p:blipFill rotWithShape="1">
          <a:blip r:embed="rId2"/>
          <a:srcRect l="11630" t="18030" r="15820" b="44440"/>
          <a:stretch>
            <a:fillRect/>
          </a:stretch>
        </p:blipFill>
        <p:spPr>
          <a:xfrm>
            <a:off x="0" y="2338387"/>
            <a:ext cx="7642315" cy="3487864"/>
          </a:xfrm>
          <a:prstGeom prst="rect">
            <a:avLst/>
          </a:prstGeom>
        </p:spPr>
      </p:pic>
      <p:sp>
        <p:nvSpPr>
          <p:cNvPr id="60" name=""/>
          <p:cNvSpPr/>
          <p:nvPr/>
        </p:nvSpPr>
        <p:spPr>
          <a:xfrm>
            <a:off x="2506807" y="2519795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1" name=""/>
          <p:cNvSpPr/>
          <p:nvPr/>
        </p:nvSpPr>
        <p:spPr>
          <a:xfrm>
            <a:off x="7009534" y="2900795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/>
          <p:nvPr/>
        </p:nvSpPr>
        <p:spPr>
          <a:xfrm>
            <a:off x="6438034" y="4433454"/>
            <a:ext cx="510886" cy="164523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67" name=""/>
          <p:cNvGrpSpPr/>
          <p:nvPr/>
        </p:nvGrpSpPr>
        <p:grpSpPr>
          <a:xfrm rot="0">
            <a:off x="7754214" y="1762125"/>
            <a:ext cx="2000251" cy="255270"/>
            <a:chOff x="7754215" y="1762125"/>
            <a:chExt cx="2000251" cy="255270"/>
          </a:xfrm>
        </p:grpSpPr>
        <p:sp>
          <p:nvSpPr>
            <p:cNvPr id="65" name=""/>
            <p:cNvSpPr/>
            <p:nvPr/>
          </p:nvSpPr>
          <p:spPr>
            <a:xfrm>
              <a:off x="7754215" y="1807498"/>
              <a:ext cx="510886" cy="164523"/>
            </a:xfrm>
            <a:prstGeom prst="flowChart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"/>
            <p:cNvSpPr txBox="1"/>
            <p:nvPr/>
          </p:nvSpPr>
          <p:spPr>
            <a:xfrm>
              <a:off x="8308398" y="1762125"/>
              <a:ext cx="1446068" cy="255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메인 페이지</a:t>
              </a:r>
              <a:endParaRPr lang="ko-KR" altLang="en-US" sz="1100"/>
            </a:p>
          </p:txBody>
        </p:sp>
      </p:grpSp>
      <p:grpSp>
        <p:nvGrpSpPr>
          <p:cNvPr id="80" name=""/>
          <p:cNvGrpSpPr/>
          <p:nvPr/>
        </p:nvGrpSpPr>
        <p:grpSpPr>
          <a:xfrm rot="0">
            <a:off x="7754214" y="2074717"/>
            <a:ext cx="2000251" cy="262198"/>
            <a:chOff x="7754215" y="2073851"/>
            <a:chExt cx="2000251" cy="262198"/>
          </a:xfrm>
        </p:grpSpPr>
        <p:sp>
          <p:nvSpPr>
            <p:cNvPr id="69" name=""/>
            <p:cNvSpPr/>
            <p:nvPr/>
          </p:nvSpPr>
          <p:spPr>
            <a:xfrm>
              <a:off x="7754215" y="2119225"/>
              <a:ext cx="510886" cy="164523"/>
            </a:xfrm>
            <a:prstGeom prst="flowChartProcess">
              <a:avLst/>
            </a:prstGeom>
            <a:noFill/>
            <a:ln>
              <a:solidFill>
                <a:srgbClr val="ff843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"/>
            <p:cNvSpPr txBox="1"/>
            <p:nvPr/>
          </p:nvSpPr>
          <p:spPr>
            <a:xfrm>
              <a:off x="8308398" y="2073851"/>
              <a:ext cx="1446068" cy="2621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로그인 페이지</a:t>
              </a:r>
              <a:endParaRPr lang="ko-KR" altLang="en-US" sz="1100"/>
            </a:p>
          </p:txBody>
        </p:sp>
      </p:grpSp>
      <p:sp>
        <p:nvSpPr>
          <p:cNvPr id="71" name=""/>
          <p:cNvSpPr/>
          <p:nvPr/>
        </p:nvSpPr>
        <p:spPr>
          <a:xfrm>
            <a:off x="826942" y="3781770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6" name=""/>
          <p:cNvSpPr/>
          <p:nvPr/>
        </p:nvSpPr>
        <p:spPr>
          <a:xfrm>
            <a:off x="4766828" y="3617247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7" name=""/>
          <p:cNvSpPr/>
          <p:nvPr/>
        </p:nvSpPr>
        <p:spPr>
          <a:xfrm>
            <a:off x="7009533" y="3212522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6403396" y="4788477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9" name=""/>
          <p:cNvSpPr/>
          <p:nvPr/>
        </p:nvSpPr>
        <p:spPr>
          <a:xfrm>
            <a:off x="4329545" y="5567794"/>
            <a:ext cx="623454" cy="216477"/>
          </a:xfrm>
          <a:prstGeom prst="flowChartProcess">
            <a:avLst/>
          </a:prstGeom>
          <a:noFill/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2775237" y="3556632"/>
            <a:ext cx="909205" cy="173182"/>
          </a:xfrm>
          <a:prstGeom prst="flowChartProcess">
            <a:avLst/>
          </a:prstGeom>
          <a:noFill/>
          <a:ln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85" name=""/>
          <p:cNvGrpSpPr/>
          <p:nvPr/>
        </p:nvGrpSpPr>
        <p:grpSpPr>
          <a:xfrm rot="0">
            <a:off x="7754214" y="2394237"/>
            <a:ext cx="2571752" cy="261333"/>
            <a:chOff x="7754213" y="2394237"/>
            <a:chExt cx="2571752" cy="261333"/>
          </a:xfrm>
        </p:grpSpPr>
        <p:sp>
          <p:nvSpPr>
            <p:cNvPr id="83" name=""/>
            <p:cNvSpPr txBox="1"/>
            <p:nvPr/>
          </p:nvSpPr>
          <p:spPr>
            <a:xfrm>
              <a:off x="8317058" y="2394237"/>
              <a:ext cx="2008908" cy="26133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100"/>
                <a:t>:</a:t>
              </a:r>
              <a:r>
                <a:rPr lang="ko-KR" altLang="en-US" sz="1100"/>
                <a:t> 비밀번호 찾기 페이지</a:t>
              </a:r>
              <a:endParaRPr lang="ko-KR" altLang="en-US" sz="1100"/>
            </a:p>
          </p:txBody>
        </p:sp>
        <p:sp>
          <p:nvSpPr>
            <p:cNvPr id="84" name=""/>
            <p:cNvSpPr/>
            <p:nvPr/>
          </p:nvSpPr>
          <p:spPr>
            <a:xfrm>
              <a:off x="7754213" y="2434416"/>
              <a:ext cx="519546" cy="181841"/>
            </a:xfrm>
            <a:prstGeom prst="flowChartProcess">
              <a:avLst/>
            </a:prstGeom>
            <a:noFill/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6" name=""/>
          <p:cNvSpPr/>
          <p:nvPr/>
        </p:nvSpPr>
        <p:spPr>
          <a:xfrm>
            <a:off x="4639539" y="5190603"/>
            <a:ext cx="909205" cy="173182"/>
          </a:xfrm>
          <a:prstGeom prst="flowChartProcess">
            <a:avLst/>
          </a:prstGeom>
          <a:noFill/>
          <a:ln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8" name=""/>
          <p:cNvSpPr/>
          <p:nvPr/>
        </p:nvSpPr>
        <p:spPr>
          <a:xfrm>
            <a:off x="7754215" y="2734886"/>
            <a:ext cx="5108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9" name=""/>
          <p:cNvSpPr txBox="1"/>
          <p:nvPr/>
        </p:nvSpPr>
        <p:spPr>
          <a:xfrm>
            <a:off x="8308398" y="2689512"/>
            <a:ext cx="1446068" cy="2621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/>
              <a:t>:</a:t>
            </a:r>
            <a:r>
              <a:rPr lang="ko-KR" altLang="en-US" sz="1100"/>
              <a:t> 로그인 페이지</a:t>
            </a:r>
            <a:endParaRPr lang="ko-KR" altLang="en-US" sz="1100"/>
          </a:p>
        </p:txBody>
      </p:sp>
      <p:sp>
        <p:nvSpPr>
          <p:cNvPr id="90" name=""/>
          <p:cNvSpPr/>
          <p:nvPr/>
        </p:nvSpPr>
        <p:spPr>
          <a:xfrm>
            <a:off x="4853420" y="4051067"/>
            <a:ext cx="7013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1" name=""/>
          <p:cNvSpPr/>
          <p:nvPr/>
        </p:nvSpPr>
        <p:spPr>
          <a:xfrm>
            <a:off x="2584738" y="5081499"/>
            <a:ext cx="701386" cy="164523"/>
          </a:xfrm>
          <a:prstGeom prst="flowChartProcess">
            <a:avLst/>
          </a:prstGeom>
          <a:noFill/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06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검색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더보기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2287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검색 </a:t>
            </a:r>
            <a:r>
              <a:rPr lang="en-US" altLang="ko-KR" sz="1100">
                <a:latin typeface="나눔고딕"/>
                <a:ea typeface="나눔고딕"/>
              </a:rPr>
              <a:t>&amp;</a:t>
            </a:r>
            <a:r>
              <a:rPr lang="ko-KR" altLang="en-US" sz="1100">
                <a:latin typeface="나눔고딕"/>
                <a:ea typeface="나눔고딕"/>
              </a:rPr>
              <a:t> 더보기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4668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하지 않았을 경우</a:t>
            </a:r>
            <a:endParaRPr lang="ko-KR" altLang="en-US" sz="1100" b="1">
              <a:latin typeface="맑은 고딕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rcRect l="17310" t="60760" r="32520" b="19890"/>
          <a:stretch>
            <a:fillRect/>
          </a:stretch>
        </p:blipFill>
        <p:spPr>
          <a:xfrm>
            <a:off x="1131842" y="3182648"/>
            <a:ext cx="7642315" cy="1657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6804" cy="93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5219"/>
                <a:gridCol w="1114800"/>
                <a:gridCol w="1319370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076325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메인 페이지</a:t>
            </a:r>
            <a:endParaRPr lang="ko-KR" altLang="en-US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314450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sp>
        <p:nvSpPr>
          <p:cNvPr id="84" name=""/>
          <p:cNvSpPr/>
          <p:nvPr/>
        </p:nvSpPr>
        <p:spPr>
          <a:xfrm>
            <a:off x="4707880" y="3539316"/>
            <a:ext cx="746680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rcRect l="7600" t="21450" r="27100" b="20510"/>
          <a:stretch>
            <a:fillRect/>
          </a:stretch>
        </p:blipFill>
        <p:spPr>
          <a:xfrm>
            <a:off x="0" y="1737496"/>
            <a:ext cx="9906000" cy="4952999"/>
          </a:xfrm>
          <a:prstGeom prst="rect">
            <a:avLst/>
          </a:prstGeom>
        </p:spPr>
      </p:pic>
      <p:sp>
        <p:nvSpPr>
          <p:cNvPr id="96" name=""/>
          <p:cNvSpPr/>
          <p:nvPr/>
        </p:nvSpPr>
        <p:spPr>
          <a:xfrm>
            <a:off x="6157878" y="2761929"/>
            <a:ext cx="870504" cy="203089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7" name=""/>
          <p:cNvSpPr/>
          <p:nvPr/>
        </p:nvSpPr>
        <p:spPr>
          <a:xfrm>
            <a:off x="6115382" y="3053540"/>
            <a:ext cx="746680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8" name=""/>
          <p:cNvSpPr/>
          <p:nvPr/>
        </p:nvSpPr>
        <p:spPr>
          <a:xfrm>
            <a:off x="6134431" y="3985525"/>
            <a:ext cx="918130" cy="222139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9" name=""/>
          <p:cNvSpPr/>
          <p:nvPr/>
        </p:nvSpPr>
        <p:spPr>
          <a:xfrm>
            <a:off x="6112451" y="3717360"/>
            <a:ext cx="1003854" cy="17451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7196836" y="5555685"/>
            <a:ext cx="504892" cy="181841"/>
          </a:xfrm>
          <a:prstGeom prst="flowChartProcess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3331151" y="3247159"/>
            <a:ext cx="504892" cy="181841"/>
          </a:xfrm>
          <a:prstGeom prst="flowChartProcess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7182915" y="5842900"/>
            <a:ext cx="581092" cy="181841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3302576" y="4524053"/>
            <a:ext cx="552517" cy="258041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/>
          <p:nvPr/>
        </p:nvSpPr>
        <p:spPr>
          <a:xfrm>
            <a:off x="7166062" y="6191662"/>
            <a:ext cx="504892" cy="181841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3291586" y="1992602"/>
            <a:ext cx="504892" cy="181841"/>
          </a:xfrm>
          <a:prstGeom prst="flowChartProcess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100484" y="80387"/>
          <a:ext cx="9722974" cy="106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8"/>
                <a:gridCol w="1305393"/>
                <a:gridCol w="453069"/>
                <a:gridCol w="1889090"/>
                <a:gridCol w="1004835"/>
                <a:gridCol w="1591389"/>
                <a:gridCol w="876675"/>
                <a:gridCol w="1557495"/>
              </a:tblGrid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프로젝트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WEBMASTER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Ver.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1.0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김나현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작성일자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19.10.28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 명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웹 마스터</a:t>
                      </a:r>
                      <a:r>
                        <a:rPr lang="en-US" altLang="ko-KR" sz="1100"/>
                        <a:t>(Web Master)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시스템구분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사용자</a:t>
                      </a:r>
                      <a:r>
                        <a:rPr lang="en-US" altLang="ko-KR" sz="1100"/>
                        <a:t>(Client),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 b="1"/>
                        <a:t>Page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en-US" altLang="ko-KR" sz="1100"/>
                        <a:t>7</a:t>
                      </a:r>
                      <a:endParaRPr lang="en-US" altLang="ko-KR" sz="1100"/>
                    </a:p>
                  </a:txBody>
                  <a:tcPr marL="112542" marR="112542" marT="56271" marB="56271"/>
                </a:tc>
              </a:tr>
              <a:tr h="311500"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단위 업무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서비스 흐름도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 b="1"/>
                        <a:t>디렉토리</a:t>
                      </a:r>
                      <a:endParaRPr lang="ko-KR" altLang="en-US" sz="1100" b="1"/>
                    </a:p>
                  </a:txBody>
                  <a:tcPr marL="112542" marR="112542" marT="56271" marB="56271"/>
                </a:tc>
                <a:tc gridSpan="3">
                  <a:txBody>
                    <a:bodyPr vert="horz" lIns="112542" tIns="56271" rIns="112542" bIns="56271" anchor="t" anchorCtr="0"/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관리자</a:t>
                      </a:r>
                      <a:endParaRPr lang="ko-KR" altLang="en-US" sz="1100"/>
                    </a:p>
                    <a:p>
                      <a:pPr latinLnBrk="1">
                        <a:defRPr/>
                      </a:pPr>
                      <a:r>
                        <a:rPr lang="ko-KR" altLang="en-US" sz="1100"/>
                        <a:t>메인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내 계정 팝업 </a:t>
                      </a:r>
                      <a:r>
                        <a:rPr lang="en-US" altLang="ko-KR" sz="1100"/>
                        <a:t>&gt;</a:t>
                      </a:r>
                      <a:r>
                        <a:rPr lang="ko-KR" altLang="en-US" sz="1100"/>
                        <a:t> 로그아웃</a:t>
                      </a:r>
                      <a:endParaRPr lang="ko-KR" altLang="en-US" sz="1100"/>
                    </a:p>
                  </a:txBody>
                  <a:tcPr marL="112542" marR="112542" marT="56271" marB="56271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95250" y="1219200"/>
            <a:ext cx="1728787" cy="228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100">
                <a:latin typeface="나눔고딕"/>
                <a:ea typeface="나눔고딕"/>
              </a:rPr>
              <a:t>내 계정 팝업 </a:t>
            </a:r>
            <a:endParaRPr lang="en-US" altLang="ko-KR" sz="1100"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62" y="1457325"/>
            <a:ext cx="2409825" cy="255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맑은 고딕"/>
              </a:rPr>
              <a:t>◆ 로그인을 했을 경우</a:t>
            </a:r>
            <a:endParaRPr lang="ko-KR" altLang="en-US" sz="1100" b="1"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7678883" y="1510144"/>
            <a:ext cx="1930978" cy="2596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◇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구조 중복 페이지 목록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7" name=""/>
          <p:cNvSpPr/>
          <p:nvPr/>
        </p:nvSpPr>
        <p:spPr>
          <a:xfrm>
            <a:off x="7754215" y="1807498"/>
            <a:ext cx="510886" cy="164523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8308398" y="1762125"/>
            <a:ext cx="1446068" cy="2552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계정 설정 페이지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rcRect l="9020" t="69560" r="18420" b="9730"/>
          <a:stretch>
            <a:fillRect/>
          </a:stretch>
        </p:blipFill>
        <p:spPr>
          <a:xfrm>
            <a:off x="0" y="2815512"/>
            <a:ext cx="7642315" cy="122697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3885598" y="3521997"/>
            <a:ext cx="855252" cy="164523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1" name=""/>
          <p:cNvSpPr/>
          <p:nvPr/>
        </p:nvSpPr>
        <p:spPr>
          <a:xfrm>
            <a:off x="6735773" y="3521998"/>
            <a:ext cx="869906" cy="142542"/>
          </a:xfrm>
          <a:prstGeom prst="flowChartProcess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1401</ep:Words>
  <ep:PresentationFormat>A4 용지(210x297mm)</ep:PresentationFormat>
  <ep:Paragraphs>110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WEBMASTER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감사합니다.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2019-10-23T06:40:20.000</dcterms:created>
  <dc:creator>한 수빈</dc:creator>
  <cp:lastModifiedBy>yhana</cp:lastModifiedBy>
  <dcterms:modified xsi:type="dcterms:W3CDTF">2019-10-29T02:18:36.977</dcterms:modified>
  <cp:revision>103</cp:revision>
  <dc:title>ㅔ=</dc:title>
  <cp:version/>
</cp:coreProperties>
</file>